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10287000" cx="18288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Paytone One"/>
      <p:regular r:id="rId61"/>
    </p:embeddedFont>
    <p:embeddedFont>
      <p:font typeface="Anaheim"/>
      <p:regular r:id="rId62"/>
    </p:embeddedFont>
    <p:embeddedFont>
      <p:font typeface="Bebas Neue"/>
      <p:regular r:id="rId63"/>
    </p:embeddedFont>
    <p:embeddedFont>
      <p:font typeface="Proxima Nova Semibold"/>
      <p:regular r:id="rId64"/>
      <p:bold r:id="rId65"/>
      <p:boldItalic r:id="rId66"/>
    </p:embeddedFont>
    <p:embeddedFont>
      <p:font typeface="Questrial"/>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01CBAB-4451-4782-A191-838C5EB73516}">
  <a:tblStyle styleId="{C201CBAB-4451-4782-A191-838C5EB735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aheim-regular.fntdata"/><Relationship Id="rId61" Type="http://schemas.openxmlformats.org/officeDocument/2006/relationships/font" Target="fonts/PaytoneOne-regular.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BebasNeue-regular.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Questrial-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f6684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f6684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b8ad8aa3d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b8ad8aa3d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b924c6c1c1_1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b924c6c1c1_1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b8f064b1ff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b8f064b1ff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b8ad8aa3d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b8ad8aa3d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b8ad8aa3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b8ad8aa3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ad8aa3d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ad8aa3d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ad8aa3d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ad8aa3d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b8f064b1ff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b8f064b1ff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f064b1ff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f064b1ff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b8ad8aa3d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b8ad8aa3d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b924c6c1c1_1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b924c6c1c1_1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b924c6c1c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b924c6c1c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b924c6c1c1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b924c6c1c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b924c6c1c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b924c6c1c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b8ad8aa3d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b8ad8aa3d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b8ad8aa3d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b8ad8aa3d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8ad8aa3d3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8ad8aa3d3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SLIDES_API9859795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SLIDES_API9859795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SLIDES_API985979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SLIDES_API985979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f064b1ff_1_8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f064b1ff_1_8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b8ad8aa3d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b8ad8aa3d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b8f064b1ff_1_8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b8f064b1ff_1_8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b8f064b1ff_1_8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b8f064b1ff_1_8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b8f064b1ff_1_8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b8f064b1ff_1_8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1" name="Shape 4521"/>
        <p:cNvGrpSpPr/>
        <p:nvPr/>
      </p:nvGrpSpPr>
      <p:grpSpPr>
        <a:xfrm>
          <a:off x="0" y="0"/>
          <a:ext cx="0" cy="0"/>
          <a:chOff x="0" y="0"/>
          <a:chExt cx="0" cy="0"/>
        </a:xfrm>
      </p:grpSpPr>
      <p:sp>
        <p:nvSpPr>
          <p:cNvPr id="4522" name="Google Shape;4522;gb8f064b1ff_1_1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3" name="Google Shape;4523;gb8f064b1ff_1_1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0" name="Shape 4940"/>
        <p:cNvGrpSpPr/>
        <p:nvPr/>
      </p:nvGrpSpPr>
      <p:grpSpPr>
        <a:xfrm>
          <a:off x="0" y="0"/>
          <a:ext cx="0" cy="0"/>
          <a:chOff x="0" y="0"/>
          <a:chExt cx="0" cy="0"/>
        </a:xfrm>
      </p:grpSpPr>
      <p:sp>
        <p:nvSpPr>
          <p:cNvPr id="4941" name="Google Shape;4941;gb8f064b1ff_1_1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2" name="Google Shape;4942;gb8f064b1ff_1_1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b8f064b1ff_1_1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b8f064b1ff_1_1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5" name="Shape 5515"/>
        <p:cNvGrpSpPr/>
        <p:nvPr/>
      </p:nvGrpSpPr>
      <p:grpSpPr>
        <a:xfrm>
          <a:off x="0" y="0"/>
          <a:ext cx="0" cy="0"/>
          <a:chOff x="0" y="0"/>
          <a:chExt cx="0" cy="0"/>
        </a:xfrm>
      </p:grpSpPr>
      <p:sp>
        <p:nvSpPr>
          <p:cNvPr id="5516" name="Google Shape;5516;gb8f064b1ff_1_12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7" name="Google Shape;5517;gb8f064b1ff_1_1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5" name="Shape 5895"/>
        <p:cNvGrpSpPr/>
        <p:nvPr/>
      </p:nvGrpSpPr>
      <p:grpSpPr>
        <a:xfrm>
          <a:off x="0" y="0"/>
          <a:ext cx="0" cy="0"/>
          <a:chOff x="0" y="0"/>
          <a:chExt cx="0" cy="0"/>
        </a:xfrm>
      </p:grpSpPr>
      <p:sp>
        <p:nvSpPr>
          <p:cNvPr id="5896" name="Google Shape;5896;gb8f064b1ff_1_12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7" name="Google Shape;5897;gb8f064b1ff_1_12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9" name="Shape 6309"/>
        <p:cNvGrpSpPr/>
        <p:nvPr/>
      </p:nvGrpSpPr>
      <p:grpSpPr>
        <a:xfrm>
          <a:off x="0" y="0"/>
          <a:ext cx="0" cy="0"/>
          <a:chOff x="0" y="0"/>
          <a:chExt cx="0" cy="0"/>
        </a:xfrm>
      </p:grpSpPr>
      <p:sp>
        <p:nvSpPr>
          <p:cNvPr id="6310" name="Google Shape;6310;gb8f064b1ff_1_13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1" name="Google Shape;6311;gb8f064b1ff_1_13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0" name="Shape 6670"/>
        <p:cNvGrpSpPr/>
        <p:nvPr/>
      </p:nvGrpSpPr>
      <p:grpSpPr>
        <a:xfrm>
          <a:off x="0" y="0"/>
          <a:ext cx="0" cy="0"/>
          <a:chOff x="0" y="0"/>
          <a:chExt cx="0" cy="0"/>
        </a:xfrm>
      </p:grpSpPr>
      <p:sp>
        <p:nvSpPr>
          <p:cNvPr id="6671" name="Google Shape;6671;gb8f064b1ff_1_1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2" name="Google Shape;6672;gb8f064b1ff_1_13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8ad8aa3d3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b8ad8aa3d3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0" name="Shape 7180"/>
        <p:cNvGrpSpPr/>
        <p:nvPr/>
      </p:nvGrpSpPr>
      <p:grpSpPr>
        <a:xfrm>
          <a:off x="0" y="0"/>
          <a:ext cx="0" cy="0"/>
          <a:chOff x="0" y="0"/>
          <a:chExt cx="0" cy="0"/>
        </a:xfrm>
      </p:grpSpPr>
      <p:sp>
        <p:nvSpPr>
          <p:cNvPr id="7181" name="Google Shape;7181;gb8f064b1ff_1_13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2" name="Google Shape;7182;gb8f064b1ff_1_13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0" name="Shape 7800"/>
        <p:cNvGrpSpPr/>
        <p:nvPr/>
      </p:nvGrpSpPr>
      <p:grpSpPr>
        <a:xfrm>
          <a:off x="0" y="0"/>
          <a:ext cx="0" cy="0"/>
          <a:chOff x="0" y="0"/>
          <a:chExt cx="0" cy="0"/>
        </a:xfrm>
      </p:grpSpPr>
      <p:sp>
        <p:nvSpPr>
          <p:cNvPr id="7801" name="Google Shape;7801;gb8f064b1ff_1_14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2" name="Google Shape;7802;gb8f064b1ff_1_14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4" name="Shape 8394"/>
        <p:cNvGrpSpPr/>
        <p:nvPr/>
      </p:nvGrpSpPr>
      <p:grpSpPr>
        <a:xfrm>
          <a:off x="0" y="0"/>
          <a:ext cx="0" cy="0"/>
          <a:chOff x="0" y="0"/>
          <a:chExt cx="0" cy="0"/>
        </a:xfrm>
      </p:grpSpPr>
      <p:sp>
        <p:nvSpPr>
          <p:cNvPr id="8395" name="Google Shape;8395;gb8f064b1ff_1_15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6" name="Google Shape;8396;gb8f064b1ff_1_15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5" name="Shape 8715"/>
        <p:cNvGrpSpPr/>
        <p:nvPr/>
      </p:nvGrpSpPr>
      <p:grpSpPr>
        <a:xfrm>
          <a:off x="0" y="0"/>
          <a:ext cx="0" cy="0"/>
          <a:chOff x="0" y="0"/>
          <a:chExt cx="0" cy="0"/>
        </a:xfrm>
      </p:grpSpPr>
      <p:sp>
        <p:nvSpPr>
          <p:cNvPr id="8716" name="Google Shape;8716;gb8f064b1ff_1_15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7" name="Google Shape;8717;gb8f064b1ff_1_15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0" name="Shape 9020"/>
        <p:cNvGrpSpPr/>
        <p:nvPr/>
      </p:nvGrpSpPr>
      <p:grpSpPr>
        <a:xfrm>
          <a:off x="0" y="0"/>
          <a:ext cx="0" cy="0"/>
          <a:chOff x="0" y="0"/>
          <a:chExt cx="0" cy="0"/>
        </a:xfrm>
      </p:grpSpPr>
      <p:sp>
        <p:nvSpPr>
          <p:cNvPr id="9021" name="Google Shape;9021;gb8f064b1ff_1_15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2" name="Google Shape;9022;gb8f064b1ff_1_15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b8ad8aa3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b8ad8aa3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b8ad8aa3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b8ad8aa3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b924c6c1c1_1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b924c6c1c1_1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ad8aa3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ad8aa3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b8ad8aa3d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b8ad8aa3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3800" y="2773279"/>
            <a:ext cx="12392400" cy="3816600"/>
          </a:xfrm>
          <a:prstGeom prst="rect">
            <a:avLst/>
          </a:prstGeom>
        </p:spPr>
        <p:txBody>
          <a:bodyPr anchorCtr="0" anchor="b" bIns="182850" lIns="182850" spcFirstLastPara="1" rIns="182850" wrap="square" tIns="182850">
            <a:noAutofit/>
          </a:bodyPr>
          <a:lstStyle>
            <a:lvl1pPr lvl="0">
              <a:spcBef>
                <a:spcPts val="0"/>
              </a:spcBef>
              <a:spcAft>
                <a:spcPts val="0"/>
              </a:spcAft>
              <a:buSzPts val="10400"/>
              <a:buNone/>
              <a:defRPr sz="11000">
                <a:solidFill>
                  <a:schemeClr val="accent2"/>
                </a:solidFill>
                <a:latin typeface="Paytone One"/>
                <a:ea typeface="Paytone One"/>
                <a:cs typeface="Paytone One"/>
                <a:sym typeface="Paytone One"/>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0" name="Google Shape;10;p2"/>
          <p:cNvSpPr txBox="1"/>
          <p:nvPr>
            <p:ph idx="1" type="subTitle"/>
          </p:nvPr>
        </p:nvSpPr>
        <p:spPr>
          <a:xfrm>
            <a:off x="1423800" y="6589879"/>
            <a:ext cx="12392400" cy="901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SzPts val="36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p:nvPr/>
        </p:nvSpPr>
        <p:spPr>
          <a:xfrm>
            <a:off x="146331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2" name="Google Shape;12;p2"/>
          <p:cNvGrpSpPr/>
          <p:nvPr/>
        </p:nvGrpSpPr>
        <p:grpSpPr>
          <a:xfrm>
            <a:off x="13451522" y="2698137"/>
            <a:ext cx="2347708" cy="4922916"/>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 name="Google Shape;15;p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 name="Google Shape;16;p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 name="Google Shape;17;p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 name="Google Shape;18;p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 name="Google Shape;19;p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 name="Google Shape;20;p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 name="Google Shape;21;p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 name="Google Shape;22;p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 name="Google Shape;23;p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 name="Google Shape;24;p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 name="Google Shape;25;p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 name="Google Shape;26;p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 name="Google Shape;27;p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 name="Google Shape;28;p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 name="Google Shape;29;p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0" name="Google Shape;30;p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 name="Google Shape;31;p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 name="Google Shape;32;p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3" name="Google Shape;33;p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4" name="Google Shape;34;p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 name="Google Shape;35;p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 name="Google Shape;36;p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 name="Google Shape;37;p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8" name="Google Shape;38;p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 name="Google Shape;41;p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 name="Google Shape;42;p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 name="Google Shape;43;p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4" name="Google Shape;44;p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 name="Google Shape;45;p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 name="Google Shape;46;p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7" name="Google Shape;47;p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 name="Google Shape;48;p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 name="Google Shape;49;p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 name="Google Shape;50;p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 name="Google Shape;51;p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 name="Google Shape;52;p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 name="Google Shape;53;p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 name="Google Shape;54;p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 name="Google Shape;55;p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 name="Google Shape;56;p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 name="Google Shape;57;p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 name="Google Shape;58;p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 name="Google Shape;59;p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 name="Google Shape;60;p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 name="Google Shape;61;p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 name="Google Shape;62;p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 name="Google Shape;63;p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 name="Google Shape;64;p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 name="Shape 305"/>
        <p:cNvGrpSpPr/>
        <p:nvPr/>
      </p:nvGrpSpPr>
      <p:grpSpPr>
        <a:xfrm>
          <a:off x="0" y="0"/>
          <a:ext cx="0" cy="0"/>
          <a:chOff x="0" y="0"/>
          <a:chExt cx="0" cy="0"/>
        </a:xfrm>
      </p:grpSpPr>
      <p:sp>
        <p:nvSpPr>
          <p:cNvPr id="306" name="Google Shape;306;p11"/>
          <p:cNvSpPr/>
          <p:nvPr/>
        </p:nvSpPr>
        <p:spPr>
          <a:xfrm>
            <a:off x="1434300" y="1870200"/>
            <a:ext cx="15419400" cy="654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07" name="Google Shape;307;p11"/>
          <p:cNvGrpSpPr/>
          <p:nvPr/>
        </p:nvGrpSpPr>
        <p:grpSpPr>
          <a:xfrm rot="-5400000">
            <a:off x="15323576" y="608536"/>
            <a:ext cx="2259541" cy="2347708"/>
            <a:chOff x="11" y="583339"/>
            <a:chExt cx="1129770" cy="1173854"/>
          </a:xfrm>
        </p:grpSpPr>
        <p:sp>
          <p:nvSpPr>
            <p:cNvPr id="308" name="Google Shape;308;p1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09" name="Google Shape;309;p1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0" name="Google Shape;310;p1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1" name="Google Shape;311;p1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2" name="Google Shape;312;p1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3" name="Google Shape;313;p1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4" name="Google Shape;314;p1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5" name="Google Shape;315;p1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6" name="Google Shape;316;p1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7" name="Google Shape;317;p1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8" name="Google Shape;318;p1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19" name="Google Shape;319;p1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0" name="Google Shape;320;p1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1" name="Google Shape;321;p1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2" name="Google Shape;322;p1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3" name="Google Shape;323;p1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4" name="Google Shape;324;p1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5" name="Google Shape;325;p1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6" name="Google Shape;326;p1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7" name="Google Shape;327;p1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8" name="Google Shape;328;p1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29" name="Google Shape;329;p1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30" name="Google Shape;330;p1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31" name="Google Shape;331;p1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32" name="Google Shape;332;p1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333" name="Google Shape;333;p11"/>
          <p:cNvSpPr txBox="1"/>
          <p:nvPr>
            <p:ph hasCustomPrompt="1" type="title"/>
          </p:nvPr>
        </p:nvSpPr>
        <p:spPr>
          <a:xfrm>
            <a:off x="2568000" y="3116950"/>
            <a:ext cx="13152000" cy="3022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334" name="Google Shape;334;p11"/>
          <p:cNvSpPr txBox="1"/>
          <p:nvPr>
            <p:ph idx="1" type="subTitle"/>
          </p:nvPr>
        </p:nvSpPr>
        <p:spPr>
          <a:xfrm>
            <a:off x="2568000" y="6139250"/>
            <a:ext cx="13152000" cy="1426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sz="3200"/>
            </a:lvl1pPr>
            <a:lvl2pPr lvl="1" rtl="0" algn="ctr">
              <a:lnSpc>
                <a:spcPct val="100000"/>
              </a:lnSpc>
              <a:spcBef>
                <a:spcPts val="3200"/>
              </a:spcBef>
              <a:spcAft>
                <a:spcPts val="0"/>
              </a:spcAft>
              <a:buSzPts val="3200"/>
              <a:buNone/>
              <a:defRPr sz="3200"/>
            </a:lvl2pPr>
            <a:lvl3pPr lvl="2" rtl="0" algn="ctr">
              <a:lnSpc>
                <a:spcPct val="100000"/>
              </a:lnSpc>
              <a:spcBef>
                <a:spcPts val="3200"/>
              </a:spcBef>
              <a:spcAft>
                <a:spcPts val="0"/>
              </a:spcAft>
              <a:buSzPts val="3200"/>
              <a:buNone/>
              <a:defRPr sz="3200"/>
            </a:lvl3pPr>
            <a:lvl4pPr lvl="3" rtl="0" algn="ctr">
              <a:lnSpc>
                <a:spcPct val="100000"/>
              </a:lnSpc>
              <a:spcBef>
                <a:spcPts val="3200"/>
              </a:spcBef>
              <a:spcAft>
                <a:spcPts val="0"/>
              </a:spcAft>
              <a:buSzPts val="3200"/>
              <a:buNone/>
              <a:defRPr sz="3200"/>
            </a:lvl4pPr>
            <a:lvl5pPr lvl="4" rtl="0" algn="ctr">
              <a:lnSpc>
                <a:spcPct val="100000"/>
              </a:lnSpc>
              <a:spcBef>
                <a:spcPts val="3200"/>
              </a:spcBef>
              <a:spcAft>
                <a:spcPts val="0"/>
              </a:spcAft>
              <a:buSzPts val="3200"/>
              <a:buNone/>
              <a:defRPr sz="3200"/>
            </a:lvl5pPr>
            <a:lvl6pPr lvl="5" rtl="0" algn="ctr">
              <a:lnSpc>
                <a:spcPct val="100000"/>
              </a:lnSpc>
              <a:spcBef>
                <a:spcPts val="3200"/>
              </a:spcBef>
              <a:spcAft>
                <a:spcPts val="0"/>
              </a:spcAft>
              <a:buSzPts val="3200"/>
              <a:buNone/>
              <a:defRPr sz="3200"/>
            </a:lvl6pPr>
            <a:lvl7pPr lvl="6" rtl="0" algn="ctr">
              <a:lnSpc>
                <a:spcPct val="100000"/>
              </a:lnSpc>
              <a:spcBef>
                <a:spcPts val="3200"/>
              </a:spcBef>
              <a:spcAft>
                <a:spcPts val="0"/>
              </a:spcAft>
              <a:buSzPts val="3200"/>
              <a:buNone/>
              <a:defRPr sz="3200"/>
            </a:lvl7pPr>
            <a:lvl8pPr lvl="7" rtl="0" algn="ctr">
              <a:lnSpc>
                <a:spcPct val="100000"/>
              </a:lnSpc>
              <a:spcBef>
                <a:spcPts val="3200"/>
              </a:spcBef>
              <a:spcAft>
                <a:spcPts val="0"/>
              </a:spcAft>
              <a:buSzPts val="3200"/>
              <a:buNone/>
              <a:defRPr sz="3200"/>
            </a:lvl8pPr>
            <a:lvl9pPr lvl="8" rtl="0" algn="ctr">
              <a:lnSpc>
                <a:spcPct val="100000"/>
              </a:lnSpc>
              <a:spcBef>
                <a:spcPts val="3200"/>
              </a:spcBef>
              <a:spcAft>
                <a:spcPts val="3200"/>
              </a:spcAft>
              <a:buSzPts val="3200"/>
              <a:buNone/>
              <a:defRPr sz="3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6" name="Shape 336"/>
        <p:cNvGrpSpPr/>
        <p:nvPr/>
      </p:nvGrpSpPr>
      <p:grpSpPr>
        <a:xfrm>
          <a:off x="0" y="0"/>
          <a:ext cx="0" cy="0"/>
          <a:chOff x="0" y="0"/>
          <a:chExt cx="0" cy="0"/>
        </a:xfrm>
      </p:grpSpPr>
      <p:sp>
        <p:nvSpPr>
          <p:cNvPr id="337" name="Google Shape;337;p13"/>
          <p:cNvSpPr txBox="1"/>
          <p:nvPr>
            <p:ph type="title"/>
          </p:nvPr>
        </p:nvSpPr>
        <p:spPr>
          <a:xfrm>
            <a:off x="3493890" y="3462850"/>
            <a:ext cx="5446800" cy="1023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38" name="Google Shape;338;p13"/>
          <p:cNvSpPr txBox="1"/>
          <p:nvPr>
            <p:ph hasCustomPrompt="1" idx="2" type="title"/>
          </p:nvPr>
        </p:nvSpPr>
        <p:spPr>
          <a:xfrm>
            <a:off x="1595790" y="3451050"/>
            <a:ext cx="1902600" cy="1023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6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9" name="Google Shape;339;p13"/>
          <p:cNvSpPr txBox="1"/>
          <p:nvPr>
            <p:ph idx="1" type="subTitle"/>
          </p:nvPr>
        </p:nvSpPr>
        <p:spPr>
          <a:xfrm>
            <a:off x="3498390" y="4496838"/>
            <a:ext cx="5446800" cy="927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340" name="Google Shape;340;p13"/>
          <p:cNvSpPr txBox="1"/>
          <p:nvPr>
            <p:ph idx="3" type="title"/>
          </p:nvPr>
        </p:nvSpPr>
        <p:spPr>
          <a:xfrm>
            <a:off x="3493875" y="6776250"/>
            <a:ext cx="5446800" cy="1023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1" name="Google Shape;341;p13"/>
          <p:cNvSpPr txBox="1"/>
          <p:nvPr>
            <p:ph hasCustomPrompt="1" idx="4" type="title"/>
          </p:nvPr>
        </p:nvSpPr>
        <p:spPr>
          <a:xfrm>
            <a:off x="1595790" y="6776250"/>
            <a:ext cx="1902600" cy="1023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6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2" name="Google Shape;342;p13"/>
          <p:cNvSpPr txBox="1"/>
          <p:nvPr>
            <p:ph idx="5" type="subTitle"/>
          </p:nvPr>
        </p:nvSpPr>
        <p:spPr>
          <a:xfrm>
            <a:off x="3493875" y="7794724"/>
            <a:ext cx="5446800" cy="927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343" name="Google Shape;343;p13"/>
          <p:cNvSpPr txBox="1"/>
          <p:nvPr>
            <p:ph idx="6" type="title"/>
          </p:nvPr>
        </p:nvSpPr>
        <p:spPr>
          <a:xfrm>
            <a:off x="11205890" y="3456500"/>
            <a:ext cx="5462400" cy="1023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4" name="Google Shape;344;p13"/>
          <p:cNvSpPr txBox="1"/>
          <p:nvPr>
            <p:ph hasCustomPrompt="1" idx="7" type="title"/>
          </p:nvPr>
        </p:nvSpPr>
        <p:spPr>
          <a:xfrm>
            <a:off x="9319419" y="3462849"/>
            <a:ext cx="1902600" cy="1023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6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5" name="Google Shape;345;p13"/>
          <p:cNvSpPr txBox="1"/>
          <p:nvPr>
            <p:ph idx="8" type="subTitle"/>
          </p:nvPr>
        </p:nvSpPr>
        <p:spPr>
          <a:xfrm>
            <a:off x="11210390" y="4485039"/>
            <a:ext cx="5462400" cy="927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346" name="Google Shape;346;p13"/>
          <p:cNvSpPr txBox="1"/>
          <p:nvPr>
            <p:ph idx="9" type="title"/>
          </p:nvPr>
        </p:nvSpPr>
        <p:spPr>
          <a:xfrm>
            <a:off x="11205890" y="6777750"/>
            <a:ext cx="5462400" cy="1023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7" name="Google Shape;347;p13"/>
          <p:cNvSpPr txBox="1"/>
          <p:nvPr>
            <p:ph hasCustomPrompt="1" idx="13" type="title"/>
          </p:nvPr>
        </p:nvSpPr>
        <p:spPr>
          <a:xfrm>
            <a:off x="9319419" y="6778326"/>
            <a:ext cx="1902600" cy="1023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6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8" name="Google Shape;348;p13"/>
          <p:cNvSpPr txBox="1"/>
          <p:nvPr>
            <p:ph idx="14" type="subTitle"/>
          </p:nvPr>
        </p:nvSpPr>
        <p:spPr>
          <a:xfrm>
            <a:off x="11205890" y="7794724"/>
            <a:ext cx="5462400" cy="927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349" name="Google Shape;349;p13"/>
          <p:cNvSpPr txBox="1"/>
          <p:nvPr>
            <p:ph idx="15" type="title"/>
          </p:nvPr>
        </p:nvSpPr>
        <p:spPr>
          <a:xfrm>
            <a:off x="1446775"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grpSp>
        <p:nvGrpSpPr>
          <p:cNvPr id="350" name="Google Shape;350;p13"/>
          <p:cNvGrpSpPr/>
          <p:nvPr/>
        </p:nvGrpSpPr>
        <p:grpSpPr>
          <a:xfrm rot="-5400000">
            <a:off x="15323576" y="608536"/>
            <a:ext cx="2259541" cy="2347708"/>
            <a:chOff x="11" y="583339"/>
            <a:chExt cx="1129770" cy="1173854"/>
          </a:xfrm>
        </p:grpSpPr>
        <p:sp>
          <p:nvSpPr>
            <p:cNvPr id="351" name="Google Shape;351;p1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2" name="Google Shape;352;p1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3" name="Google Shape;353;p1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4" name="Google Shape;354;p1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5" name="Google Shape;355;p1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6" name="Google Shape;356;p1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7" name="Google Shape;357;p1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8" name="Google Shape;358;p1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59" name="Google Shape;359;p1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0" name="Google Shape;360;p1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1" name="Google Shape;361;p1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2" name="Google Shape;362;p1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3" name="Google Shape;363;p1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4" name="Google Shape;364;p1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5" name="Google Shape;365;p1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6" name="Google Shape;366;p1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7" name="Google Shape;367;p1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8" name="Google Shape;368;p1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69" name="Google Shape;369;p1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0" name="Google Shape;370;p1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1" name="Google Shape;371;p1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2" name="Google Shape;372;p1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3" name="Google Shape;373;p1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4" name="Google Shape;374;p1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75" name="Google Shape;375;p1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76" name="Shape 376"/>
        <p:cNvGrpSpPr/>
        <p:nvPr/>
      </p:nvGrpSpPr>
      <p:grpSpPr>
        <a:xfrm>
          <a:off x="0" y="0"/>
          <a:ext cx="0" cy="0"/>
          <a:chOff x="0" y="0"/>
          <a:chExt cx="0" cy="0"/>
        </a:xfrm>
      </p:grpSpPr>
      <p:sp>
        <p:nvSpPr>
          <p:cNvPr id="377" name="Google Shape;377;p14"/>
          <p:cNvSpPr/>
          <p:nvPr/>
        </p:nvSpPr>
        <p:spPr>
          <a:xfrm flipH="1">
            <a:off x="12238264" y="6217499"/>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14"/>
          <p:cNvSpPr/>
          <p:nvPr/>
        </p:nvSpPr>
        <p:spPr>
          <a:xfrm flipH="1">
            <a:off x="4614200" y="5992799"/>
            <a:ext cx="7784400" cy="2797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79" name="Google Shape;379;p14"/>
          <p:cNvSpPr/>
          <p:nvPr/>
        </p:nvSpPr>
        <p:spPr>
          <a:xfrm>
            <a:off x="3701936" y="300470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14"/>
          <p:cNvSpPr/>
          <p:nvPr/>
        </p:nvSpPr>
        <p:spPr>
          <a:xfrm>
            <a:off x="5889400" y="2780000"/>
            <a:ext cx="7784400" cy="2797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1" name="Google Shape;381;p14"/>
          <p:cNvSpPr txBox="1"/>
          <p:nvPr>
            <p:ph idx="1" type="subTitle"/>
          </p:nvPr>
        </p:nvSpPr>
        <p:spPr>
          <a:xfrm>
            <a:off x="6209302" y="3004700"/>
            <a:ext cx="7143000" cy="2347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2" name="Google Shape;382;p14"/>
          <p:cNvSpPr txBox="1"/>
          <p:nvPr>
            <p:ph idx="2" type="subTitle"/>
          </p:nvPr>
        </p:nvSpPr>
        <p:spPr>
          <a:xfrm>
            <a:off x="4925300" y="6326099"/>
            <a:ext cx="7143000" cy="21306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36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3" name="Google Shape;383;p1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84" name="Google Shape;384;p14"/>
          <p:cNvSpPr txBox="1"/>
          <p:nvPr>
            <p:ph hasCustomPrompt="1" idx="3" type="title"/>
          </p:nvPr>
        </p:nvSpPr>
        <p:spPr>
          <a:xfrm>
            <a:off x="2280700" y="3004700"/>
            <a:ext cx="3438600" cy="23478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85" name="Google Shape;385;p14"/>
          <p:cNvSpPr txBox="1"/>
          <p:nvPr>
            <p:ph hasCustomPrompt="1" idx="4" type="title"/>
          </p:nvPr>
        </p:nvSpPr>
        <p:spPr>
          <a:xfrm>
            <a:off x="12355100" y="6217499"/>
            <a:ext cx="3438600" cy="2347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386" name="Google Shape;386;p14"/>
          <p:cNvGrpSpPr/>
          <p:nvPr/>
        </p:nvGrpSpPr>
        <p:grpSpPr>
          <a:xfrm rot="-5400000">
            <a:off x="696631" y="7364522"/>
            <a:ext cx="2259541" cy="2347708"/>
            <a:chOff x="11" y="583339"/>
            <a:chExt cx="1129770" cy="1173854"/>
          </a:xfrm>
        </p:grpSpPr>
        <p:sp>
          <p:nvSpPr>
            <p:cNvPr id="387" name="Google Shape;387;p1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88" name="Google Shape;388;p1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89" name="Google Shape;389;p1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0" name="Google Shape;390;p1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1" name="Google Shape;391;p1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2" name="Google Shape;392;p1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3" name="Google Shape;393;p1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4" name="Google Shape;394;p1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5" name="Google Shape;395;p1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6" name="Google Shape;396;p1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7" name="Google Shape;397;p1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8" name="Google Shape;398;p1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99" name="Google Shape;399;p1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0" name="Google Shape;400;p1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1" name="Google Shape;401;p1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2" name="Google Shape;402;p1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3" name="Google Shape;403;p1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4" name="Google Shape;404;p1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5" name="Google Shape;405;p1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6" name="Google Shape;406;p1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7" name="Google Shape;407;p1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8" name="Google Shape;408;p1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09" name="Google Shape;409;p1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0" name="Google Shape;410;p1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1" name="Google Shape;411;p1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2" name="Shape 412"/>
        <p:cNvGrpSpPr/>
        <p:nvPr/>
      </p:nvGrpSpPr>
      <p:grpSpPr>
        <a:xfrm>
          <a:off x="0" y="0"/>
          <a:ext cx="0" cy="0"/>
          <a:chOff x="0" y="0"/>
          <a:chExt cx="0" cy="0"/>
        </a:xfrm>
      </p:grpSpPr>
      <p:sp>
        <p:nvSpPr>
          <p:cNvPr id="413" name="Google Shape;413;p15"/>
          <p:cNvSpPr/>
          <p:nvPr/>
        </p:nvSpPr>
        <p:spPr>
          <a:xfrm>
            <a:off x="146331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14" name="Google Shape;414;p15"/>
          <p:cNvGrpSpPr/>
          <p:nvPr/>
        </p:nvGrpSpPr>
        <p:grpSpPr>
          <a:xfrm rot="-5400000">
            <a:off x="15323576" y="608536"/>
            <a:ext cx="2259541" cy="2347708"/>
            <a:chOff x="11" y="583339"/>
            <a:chExt cx="1129770" cy="1173854"/>
          </a:xfrm>
        </p:grpSpPr>
        <p:sp>
          <p:nvSpPr>
            <p:cNvPr id="415" name="Google Shape;415;p1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6" name="Google Shape;416;p1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7" name="Google Shape;417;p1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8" name="Google Shape;418;p1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19" name="Google Shape;419;p1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0" name="Google Shape;420;p1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1" name="Google Shape;421;p1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2" name="Google Shape;422;p1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3" name="Google Shape;423;p1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4" name="Google Shape;424;p1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5" name="Google Shape;425;p1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6" name="Google Shape;426;p1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7" name="Google Shape;427;p1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8" name="Google Shape;428;p1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29" name="Google Shape;429;p1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0" name="Google Shape;430;p1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1" name="Google Shape;431;p1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2" name="Google Shape;432;p1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3" name="Google Shape;433;p1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4" name="Google Shape;434;p1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5" name="Google Shape;435;p1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6" name="Google Shape;436;p1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7" name="Google Shape;437;p1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8" name="Google Shape;438;p1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39" name="Google Shape;439;p1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440" name="Google Shape;440;p15"/>
          <p:cNvSpPr txBox="1"/>
          <p:nvPr>
            <p:ph type="title"/>
          </p:nvPr>
        </p:nvSpPr>
        <p:spPr>
          <a:xfrm>
            <a:off x="1446775"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41" name="Google Shape;441;p15"/>
          <p:cNvSpPr txBox="1"/>
          <p:nvPr>
            <p:ph idx="2" type="title"/>
          </p:nvPr>
        </p:nvSpPr>
        <p:spPr>
          <a:xfrm>
            <a:off x="1433244" y="3470350"/>
            <a:ext cx="11576400" cy="1050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42" name="Google Shape;442;p15"/>
          <p:cNvSpPr txBox="1"/>
          <p:nvPr>
            <p:ph idx="1" type="subTitle"/>
          </p:nvPr>
        </p:nvSpPr>
        <p:spPr>
          <a:xfrm>
            <a:off x="1426450" y="4520950"/>
            <a:ext cx="11576400" cy="4394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lt1"/>
              </a:buClr>
              <a:buSzPts val="2800"/>
              <a:buChar char="●"/>
              <a:defRPr sz="2800">
                <a:solidFill>
                  <a:schemeClr val="lt1"/>
                </a:solidFill>
              </a:defRPr>
            </a:lvl1pPr>
            <a:lvl2pPr lvl="1" rtl="0" algn="ctr">
              <a:lnSpc>
                <a:spcPct val="100000"/>
              </a:lnSpc>
              <a:spcBef>
                <a:spcPts val="3200"/>
              </a:spcBef>
              <a:spcAft>
                <a:spcPts val="0"/>
              </a:spcAft>
              <a:buClr>
                <a:schemeClr val="lt1"/>
              </a:buClr>
              <a:buSzPts val="2800"/>
              <a:buChar char="○"/>
              <a:defRPr>
                <a:solidFill>
                  <a:schemeClr val="lt1"/>
                </a:solidFill>
              </a:defRPr>
            </a:lvl2pPr>
            <a:lvl3pPr lvl="2" rtl="0" algn="ctr">
              <a:lnSpc>
                <a:spcPct val="100000"/>
              </a:lnSpc>
              <a:spcBef>
                <a:spcPts val="3200"/>
              </a:spcBef>
              <a:spcAft>
                <a:spcPts val="0"/>
              </a:spcAft>
              <a:buClr>
                <a:schemeClr val="lt1"/>
              </a:buClr>
              <a:buSzPts val="2800"/>
              <a:buChar char="■"/>
              <a:defRPr>
                <a:solidFill>
                  <a:schemeClr val="lt1"/>
                </a:solidFill>
              </a:defRPr>
            </a:lvl3pPr>
            <a:lvl4pPr lvl="3" rtl="0" algn="ctr">
              <a:lnSpc>
                <a:spcPct val="100000"/>
              </a:lnSpc>
              <a:spcBef>
                <a:spcPts val="3200"/>
              </a:spcBef>
              <a:spcAft>
                <a:spcPts val="0"/>
              </a:spcAft>
              <a:buClr>
                <a:schemeClr val="lt1"/>
              </a:buClr>
              <a:buSzPts val="2800"/>
              <a:buChar char="●"/>
              <a:defRPr>
                <a:solidFill>
                  <a:schemeClr val="lt1"/>
                </a:solidFill>
              </a:defRPr>
            </a:lvl4pPr>
            <a:lvl5pPr lvl="4" rtl="0" algn="ctr">
              <a:lnSpc>
                <a:spcPct val="100000"/>
              </a:lnSpc>
              <a:spcBef>
                <a:spcPts val="3200"/>
              </a:spcBef>
              <a:spcAft>
                <a:spcPts val="0"/>
              </a:spcAft>
              <a:buClr>
                <a:schemeClr val="lt1"/>
              </a:buClr>
              <a:buSzPts val="2800"/>
              <a:buChar char="○"/>
              <a:defRPr>
                <a:solidFill>
                  <a:schemeClr val="lt1"/>
                </a:solidFill>
              </a:defRPr>
            </a:lvl5pPr>
            <a:lvl6pPr lvl="5" rtl="0" algn="ctr">
              <a:lnSpc>
                <a:spcPct val="100000"/>
              </a:lnSpc>
              <a:spcBef>
                <a:spcPts val="3200"/>
              </a:spcBef>
              <a:spcAft>
                <a:spcPts val="0"/>
              </a:spcAft>
              <a:buClr>
                <a:schemeClr val="lt1"/>
              </a:buClr>
              <a:buSzPts val="2800"/>
              <a:buChar char="■"/>
              <a:defRPr>
                <a:solidFill>
                  <a:schemeClr val="lt1"/>
                </a:solidFill>
              </a:defRPr>
            </a:lvl6pPr>
            <a:lvl7pPr lvl="6" rtl="0" algn="ctr">
              <a:lnSpc>
                <a:spcPct val="100000"/>
              </a:lnSpc>
              <a:spcBef>
                <a:spcPts val="3200"/>
              </a:spcBef>
              <a:spcAft>
                <a:spcPts val="0"/>
              </a:spcAft>
              <a:buClr>
                <a:schemeClr val="lt1"/>
              </a:buClr>
              <a:buSzPts val="2800"/>
              <a:buChar char="●"/>
              <a:defRPr>
                <a:solidFill>
                  <a:schemeClr val="lt1"/>
                </a:solidFill>
              </a:defRPr>
            </a:lvl7pPr>
            <a:lvl8pPr lvl="7" rtl="0" algn="ctr">
              <a:lnSpc>
                <a:spcPct val="100000"/>
              </a:lnSpc>
              <a:spcBef>
                <a:spcPts val="3200"/>
              </a:spcBef>
              <a:spcAft>
                <a:spcPts val="0"/>
              </a:spcAft>
              <a:buClr>
                <a:schemeClr val="lt1"/>
              </a:buClr>
              <a:buSzPts val="2800"/>
              <a:buChar char="○"/>
              <a:defRPr>
                <a:solidFill>
                  <a:schemeClr val="lt1"/>
                </a:solidFill>
              </a:defRPr>
            </a:lvl8pPr>
            <a:lvl9pPr lvl="8" rtl="0" algn="ctr">
              <a:lnSpc>
                <a:spcPct val="100000"/>
              </a:lnSpc>
              <a:spcBef>
                <a:spcPts val="3200"/>
              </a:spcBef>
              <a:spcAft>
                <a:spcPts val="3200"/>
              </a:spcAft>
              <a:buClr>
                <a:schemeClr val="lt1"/>
              </a:buClr>
              <a:buSzPts val="28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443" name="Shape 443"/>
        <p:cNvGrpSpPr/>
        <p:nvPr/>
      </p:nvGrpSpPr>
      <p:grpSpPr>
        <a:xfrm>
          <a:off x="0" y="0"/>
          <a:ext cx="0" cy="0"/>
          <a:chOff x="0" y="0"/>
          <a:chExt cx="0" cy="0"/>
        </a:xfrm>
      </p:grpSpPr>
      <p:sp>
        <p:nvSpPr>
          <p:cNvPr id="444" name="Google Shape;444;p16"/>
          <p:cNvSpPr txBox="1"/>
          <p:nvPr>
            <p:ph type="title"/>
          </p:nvPr>
        </p:nvSpPr>
        <p:spPr>
          <a:xfrm>
            <a:off x="1446775"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45" name="Google Shape;445;p16"/>
          <p:cNvSpPr txBox="1"/>
          <p:nvPr>
            <p:ph idx="2" type="title"/>
          </p:nvPr>
        </p:nvSpPr>
        <p:spPr>
          <a:xfrm>
            <a:off x="5241538" y="3470350"/>
            <a:ext cx="11571000" cy="1050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46" name="Google Shape;446;p16"/>
          <p:cNvSpPr txBox="1"/>
          <p:nvPr>
            <p:ph idx="1" type="subTitle"/>
          </p:nvPr>
        </p:nvSpPr>
        <p:spPr>
          <a:xfrm>
            <a:off x="5236450" y="4520950"/>
            <a:ext cx="11571000" cy="4695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lt1"/>
              </a:buClr>
              <a:buSzPts val="2800"/>
              <a:buChar char="●"/>
              <a:defRPr sz="2800">
                <a:solidFill>
                  <a:schemeClr val="lt1"/>
                </a:solidFill>
              </a:defRPr>
            </a:lvl1pPr>
            <a:lvl2pPr lvl="1" rtl="0" algn="ctr">
              <a:lnSpc>
                <a:spcPct val="100000"/>
              </a:lnSpc>
              <a:spcBef>
                <a:spcPts val="3200"/>
              </a:spcBef>
              <a:spcAft>
                <a:spcPts val="0"/>
              </a:spcAft>
              <a:buClr>
                <a:schemeClr val="lt1"/>
              </a:buClr>
              <a:buSzPts val="2800"/>
              <a:buChar char="○"/>
              <a:defRPr>
                <a:solidFill>
                  <a:schemeClr val="lt1"/>
                </a:solidFill>
              </a:defRPr>
            </a:lvl2pPr>
            <a:lvl3pPr lvl="2" rtl="0" algn="ctr">
              <a:lnSpc>
                <a:spcPct val="100000"/>
              </a:lnSpc>
              <a:spcBef>
                <a:spcPts val="3200"/>
              </a:spcBef>
              <a:spcAft>
                <a:spcPts val="0"/>
              </a:spcAft>
              <a:buClr>
                <a:schemeClr val="lt1"/>
              </a:buClr>
              <a:buSzPts val="2800"/>
              <a:buChar char="■"/>
              <a:defRPr>
                <a:solidFill>
                  <a:schemeClr val="lt1"/>
                </a:solidFill>
              </a:defRPr>
            </a:lvl3pPr>
            <a:lvl4pPr lvl="3" rtl="0" algn="ctr">
              <a:lnSpc>
                <a:spcPct val="100000"/>
              </a:lnSpc>
              <a:spcBef>
                <a:spcPts val="3200"/>
              </a:spcBef>
              <a:spcAft>
                <a:spcPts val="0"/>
              </a:spcAft>
              <a:buClr>
                <a:schemeClr val="lt1"/>
              </a:buClr>
              <a:buSzPts val="2800"/>
              <a:buChar char="●"/>
              <a:defRPr>
                <a:solidFill>
                  <a:schemeClr val="lt1"/>
                </a:solidFill>
              </a:defRPr>
            </a:lvl4pPr>
            <a:lvl5pPr lvl="4" rtl="0" algn="ctr">
              <a:lnSpc>
                <a:spcPct val="100000"/>
              </a:lnSpc>
              <a:spcBef>
                <a:spcPts val="3200"/>
              </a:spcBef>
              <a:spcAft>
                <a:spcPts val="0"/>
              </a:spcAft>
              <a:buClr>
                <a:schemeClr val="lt1"/>
              </a:buClr>
              <a:buSzPts val="2800"/>
              <a:buChar char="○"/>
              <a:defRPr>
                <a:solidFill>
                  <a:schemeClr val="lt1"/>
                </a:solidFill>
              </a:defRPr>
            </a:lvl5pPr>
            <a:lvl6pPr lvl="5" rtl="0" algn="ctr">
              <a:lnSpc>
                <a:spcPct val="100000"/>
              </a:lnSpc>
              <a:spcBef>
                <a:spcPts val="3200"/>
              </a:spcBef>
              <a:spcAft>
                <a:spcPts val="0"/>
              </a:spcAft>
              <a:buClr>
                <a:schemeClr val="lt1"/>
              </a:buClr>
              <a:buSzPts val="2800"/>
              <a:buChar char="■"/>
              <a:defRPr>
                <a:solidFill>
                  <a:schemeClr val="lt1"/>
                </a:solidFill>
              </a:defRPr>
            </a:lvl6pPr>
            <a:lvl7pPr lvl="6" rtl="0" algn="ctr">
              <a:lnSpc>
                <a:spcPct val="100000"/>
              </a:lnSpc>
              <a:spcBef>
                <a:spcPts val="3200"/>
              </a:spcBef>
              <a:spcAft>
                <a:spcPts val="0"/>
              </a:spcAft>
              <a:buClr>
                <a:schemeClr val="lt1"/>
              </a:buClr>
              <a:buSzPts val="2800"/>
              <a:buChar char="●"/>
              <a:defRPr>
                <a:solidFill>
                  <a:schemeClr val="lt1"/>
                </a:solidFill>
              </a:defRPr>
            </a:lvl7pPr>
            <a:lvl8pPr lvl="7" rtl="0" algn="ctr">
              <a:lnSpc>
                <a:spcPct val="100000"/>
              </a:lnSpc>
              <a:spcBef>
                <a:spcPts val="3200"/>
              </a:spcBef>
              <a:spcAft>
                <a:spcPts val="0"/>
              </a:spcAft>
              <a:buClr>
                <a:schemeClr val="lt1"/>
              </a:buClr>
              <a:buSzPts val="2800"/>
              <a:buChar char="○"/>
              <a:defRPr>
                <a:solidFill>
                  <a:schemeClr val="lt1"/>
                </a:solidFill>
              </a:defRPr>
            </a:lvl8pPr>
            <a:lvl9pPr lvl="8" rtl="0" algn="ctr">
              <a:lnSpc>
                <a:spcPct val="100000"/>
              </a:lnSpc>
              <a:spcBef>
                <a:spcPts val="3200"/>
              </a:spcBef>
              <a:spcAft>
                <a:spcPts val="3200"/>
              </a:spcAft>
              <a:buClr>
                <a:schemeClr val="lt1"/>
              </a:buClr>
              <a:buSzPts val="2800"/>
              <a:buChar char="■"/>
              <a:defRPr>
                <a:solidFill>
                  <a:schemeClr val="lt1"/>
                </a:solidFill>
              </a:defRPr>
            </a:lvl9pPr>
          </a:lstStyle>
          <a:p/>
        </p:txBody>
      </p:sp>
      <p:sp>
        <p:nvSpPr>
          <p:cNvPr id="447" name="Google Shape;447;p16"/>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48" name="Google Shape;448;p16"/>
          <p:cNvGrpSpPr/>
          <p:nvPr/>
        </p:nvGrpSpPr>
        <p:grpSpPr>
          <a:xfrm rot="-5400000">
            <a:off x="696631" y="7364522"/>
            <a:ext cx="2259541" cy="2347708"/>
            <a:chOff x="11" y="583339"/>
            <a:chExt cx="1129770" cy="1173854"/>
          </a:xfrm>
        </p:grpSpPr>
        <p:sp>
          <p:nvSpPr>
            <p:cNvPr id="449" name="Google Shape;449;p1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0" name="Google Shape;450;p1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1" name="Google Shape;451;p1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2" name="Google Shape;452;p1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3" name="Google Shape;453;p1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4" name="Google Shape;454;p1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5" name="Google Shape;455;p1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6" name="Google Shape;456;p1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7" name="Google Shape;457;p1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8" name="Google Shape;458;p1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9" name="Google Shape;459;p1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0" name="Google Shape;460;p1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1" name="Google Shape;461;p1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2" name="Google Shape;462;p1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3" name="Google Shape;463;p1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4" name="Google Shape;464;p1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5" name="Google Shape;465;p1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6" name="Google Shape;466;p1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7" name="Google Shape;467;p1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8" name="Google Shape;468;p1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69" name="Google Shape;469;p1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70" name="Google Shape;470;p1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71" name="Google Shape;471;p1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72" name="Google Shape;472;p1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73" name="Google Shape;473;p1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4" name="Shape 474"/>
        <p:cNvGrpSpPr/>
        <p:nvPr/>
      </p:nvGrpSpPr>
      <p:grpSpPr>
        <a:xfrm>
          <a:off x="0" y="0"/>
          <a:ext cx="0" cy="0"/>
          <a:chOff x="0" y="0"/>
          <a:chExt cx="0" cy="0"/>
        </a:xfrm>
      </p:grpSpPr>
      <p:sp>
        <p:nvSpPr>
          <p:cNvPr id="475" name="Google Shape;475;p17"/>
          <p:cNvSpPr/>
          <p:nvPr/>
        </p:nvSpPr>
        <p:spPr>
          <a:xfrm>
            <a:off x="1434300" y="2327400"/>
            <a:ext cx="15419400" cy="654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6" name="Google Shape;476;p1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77" name="Google Shape;477;p17"/>
          <p:cNvSpPr txBox="1"/>
          <p:nvPr>
            <p:ph idx="1" type="body"/>
          </p:nvPr>
        </p:nvSpPr>
        <p:spPr>
          <a:xfrm>
            <a:off x="3848700" y="3461700"/>
            <a:ext cx="10590600" cy="4278000"/>
          </a:xfrm>
          <a:prstGeom prst="rect">
            <a:avLst/>
          </a:prstGeom>
        </p:spPr>
        <p:txBody>
          <a:bodyPr anchorCtr="0" anchor="ctr" bIns="182850" lIns="182850" spcFirstLastPara="1" rIns="182850" wrap="square" tIns="182850">
            <a:noAutofit/>
          </a:bodyPr>
          <a:lstStyle>
            <a:lvl1pPr indent="-381000" lvl="0" marL="457200" rtl="0" algn="ctr">
              <a:spcBef>
                <a:spcPts val="0"/>
              </a:spcBef>
              <a:spcAft>
                <a:spcPts val="0"/>
              </a:spcAft>
              <a:buSzPts val="2400"/>
              <a:buFont typeface="Roboto Slab Light"/>
              <a:buChar char="●"/>
              <a:defRPr sz="2800"/>
            </a:lvl1pPr>
            <a:lvl2pPr indent="-381000" lvl="1" marL="914400" rtl="0">
              <a:lnSpc>
                <a:spcPct val="100000"/>
              </a:lnSpc>
              <a:spcBef>
                <a:spcPts val="3200"/>
              </a:spcBef>
              <a:spcAft>
                <a:spcPts val="0"/>
              </a:spcAft>
              <a:buSzPts val="2400"/>
              <a:buFont typeface="Roboto Slab Light"/>
              <a:buChar char="○"/>
              <a:defRPr/>
            </a:lvl2pPr>
            <a:lvl3pPr indent="-381000" lvl="2" marL="1371600" rtl="0">
              <a:lnSpc>
                <a:spcPct val="100000"/>
              </a:lnSpc>
              <a:spcBef>
                <a:spcPts val="3200"/>
              </a:spcBef>
              <a:spcAft>
                <a:spcPts val="0"/>
              </a:spcAft>
              <a:buSzPts val="2400"/>
              <a:buFont typeface="Roboto Slab Light"/>
              <a:buChar char="■"/>
              <a:defRPr/>
            </a:lvl3pPr>
            <a:lvl4pPr indent="-381000" lvl="3" marL="1828800" rtl="0">
              <a:lnSpc>
                <a:spcPct val="100000"/>
              </a:lnSpc>
              <a:spcBef>
                <a:spcPts val="3200"/>
              </a:spcBef>
              <a:spcAft>
                <a:spcPts val="0"/>
              </a:spcAft>
              <a:buSzPts val="2400"/>
              <a:buFont typeface="Roboto Slab Light"/>
              <a:buChar char="●"/>
              <a:defRPr/>
            </a:lvl4pPr>
            <a:lvl5pPr indent="-381000" lvl="4" marL="2286000" rtl="0">
              <a:lnSpc>
                <a:spcPct val="100000"/>
              </a:lnSpc>
              <a:spcBef>
                <a:spcPts val="3200"/>
              </a:spcBef>
              <a:spcAft>
                <a:spcPts val="0"/>
              </a:spcAft>
              <a:buSzPts val="2400"/>
              <a:buFont typeface="Roboto Slab Light"/>
              <a:buChar char="○"/>
              <a:defRPr/>
            </a:lvl5pPr>
            <a:lvl6pPr indent="-381000" lvl="5" marL="2743200" rtl="0">
              <a:lnSpc>
                <a:spcPct val="100000"/>
              </a:lnSpc>
              <a:spcBef>
                <a:spcPts val="3200"/>
              </a:spcBef>
              <a:spcAft>
                <a:spcPts val="0"/>
              </a:spcAft>
              <a:buSzPts val="2400"/>
              <a:buFont typeface="Roboto Slab Light"/>
              <a:buChar char="■"/>
              <a:defRPr/>
            </a:lvl6pPr>
            <a:lvl7pPr indent="-381000" lvl="6" marL="3200400" rtl="0">
              <a:lnSpc>
                <a:spcPct val="100000"/>
              </a:lnSpc>
              <a:spcBef>
                <a:spcPts val="3200"/>
              </a:spcBef>
              <a:spcAft>
                <a:spcPts val="0"/>
              </a:spcAft>
              <a:buSzPts val="2400"/>
              <a:buFont typeface="Roboto Slab Light"/>
              <a:buChar char="●"/>
              <a:defRPr/>
            </a:lvl7pPr>
            <a:lvl8pPr indent="-381000" lvl="7" marL="3657600" rtl="0">
              <a:lnSpc>
                <a:spcPct val="100000"/>
              </a:lnSpc>
              <a:spcBef>
                <a:spcPts val="3200"/>
              </a:spcBef>
              <a:spcAft>
                <a:spcPts val="0"/>
              </a:spcAft>
              <a:buSzPts val="2400"/>
              <a:buFont typeface="Roboto Slab Light"/>
              <a:buChar char="○"/>
              <a:defRPr/>
            </a:lvl8pPr>
            <a:lvl9pPr indent="-381000" lvl="8" marL="4114800" rtl="0">
              <a:lnSpc>
                <a:spcPct val="100000"/>
              </a:lnSpc>
              <a:spcBef>
                <a:spcPts val="3200"/>
              </a:spcBef>
              <a:spcAft>
                <a:spcPts val="3200"/>
              </a:spcAft>
              <a:buSzPts val="2400"/>
              <a:buFont typeface="Roboto Slab Light"/>
              <a:buChar char="■"/>
              <a:defRPr/>
            </a:lvl9pPr>
          </a:lstStyle>
          <a:p/>
        </p:txBody>
      </p:sp>
      <p:grpSp>
        <p:nvGrpSpPr>
          <p:cNvPr id="478" name="Google Shape;478;p17"/>
          <p:cNvGrpSpPr/>
          <p:nvPr/>
        </p:nvGrpSpPr>
        <p:grpSpPr>
          <a:xfrm rot="-5400000">
            <a:off x="696631" y="7364522"/>
            <a:ext cx="2259541" cy="2347708"/>
            <a:chOff x="11" y="583339"/>
            <a:chExt cx="1129770" cy="1173854"/>
          </a:xfrm>
        </p:grpSpPr>
        <p:sp>
          <p:nvSpPr>
            <p:cNvPr id="479" name="Google Shape;479;p1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0" name="Google Shape;480;p1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1" name="Google Shape;481;p1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2" name="Google Shape;482;p1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3" name="Google Shape;483;p1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4" name="Google Shape;484;p1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5" name="Google Shape;485;p1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6" name="Google Shape;486;p1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7" name="Google Shape;487;p1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8" name="Google Shape;488;p1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89" name="Google Shape;489;p1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0" name="Google Shape;490;p1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1" name="Google Shape;491;p1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2" name="Google Shape;492;p1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3" name="Google Shape;493;p1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4" name="Google Shape;494;p1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5" name="Google Shape;495;p1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6" name="Google Shape;496;p1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7" name="Google Shape;497;p1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8" name="Google Shape;498;p1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99" name="Google Shape;499;p1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0" name="Google Shape;500;p1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1" name="Google Shape;501;p1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2" name="Google Shape;502;p1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3" name="Google Shape;503;p1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504" name="Google Shape;504;p17"/>
          <p:cNvGrpSpPr/>
          <p:nvPr/>
        </p:nvGrpSpPr>
        <p:grpSpPr>
          <a:xfrm rot="-5400000">
            <a:off x="15323576" y="608536"/>
            <a:ext cx="2259541" cy="2347708"/>
            <a:chOff x="11" y="583339"/>
            <a:chExt cx="1129770" cy="1173854"/>
          </a:xfrm>
        </p:grpSpPr>
        <p:sp>
          <p:nvSpPr>
            <p:cNvPr id="505" name="Google Shape;505;p1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6" name="Google Shape;506;p1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7" name="Google Shape;507;p1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8" name="Google Shape;508;p1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09" name="Google Shape;509;p1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0" name="Google Shape;510;p1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1" name="Google Shape;511;p1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2" name="Google Shape;512;p1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3" name="Google Shape;513;p1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4" name="Google Shape;514;p1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5" name="Google Shape;515;p1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6" name="Google Shape;516;p1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7" name="Google Shape;517;p1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8" name="Google Shape;518;p1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19" name="Google Shape;519;p1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0" name="Google Shape;520;p1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1" name="Google Shape;521;p1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2" name="Google Shape;522;p1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3" name="Google Shape;523;p1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4" name="Google Shape;524;p1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5" name="Google Shape;525;p1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6" name="Google Shape;526;p1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7" name="Google Shape;527;p1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8" name="Google Shape;528;p1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29" name="Google Shape;529;p1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0" name="Shape 530"/>
        <p:cNvGrpSpPr/>
        <p:nvPr/>
      </p:nvGrpSpPr>
      <p:grpSpPr>
        <a:xfrm>
          <a:off x="0" y="0"/>
          <a:ext cx="0" cy="0"/>
          <a:chOff x="0" y="0"/>
          <a:chExt cx="0" cy="0"/>
        </a:xfrm>
      </p:grpSpPr>
      <p:sp>
        <p:nvSpPr>
          <p:cNvPr id="531" name="Google Shape;531;p1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grpSp>
        <p:nvGrpSpPr>
          <p:cNvPr id="532" name="Google Shape;532;p18"/>
          <p:cNvGrpSpPr/>
          <p:nvPr/>
        </p:nvGrpSpPr>
        <p:grpSpPr>
          <a:xfrm rot="-5400000">
            <a:off x="15323576" y="608536"/>
            <a:ext cx="2259541" cy="2347708"/>
            <a:chOff x="11" y="583339"/>
            <a:chExt cx="1129770" cy="1173854"/>
          </a:xfrm>
        </p:grpSpPr>
        <p:sp>
          <p:nvSpPr>
            <p:cNvPr id="533" name="Google Shape;533;p1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4" name="Google Shape;534;p1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5" name="Google Shape;535;p1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6" name="Google Shape;536;p1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7" name="Google Shape;537;p1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8" name="Google Shape;538;p1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39" name="Google Shape;539;p1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0" name="Google Shape;540;p1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1" name="Google Shape;541;p1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2" name="Google Shape;542;p1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3" name="Google Shape;543;p1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4" name="Google Shape;544;p1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5" name="Google Shape;545;p1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6" name="Google Shape;546;p1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7" name="Google Shape;547;p1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8" name="Google Shape;548;p1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49" name="Google Shape;549;p1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0" name="Google Shape;550;p1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1" name="Google Shape;551;p1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2" name="Google Shape;552;p1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3" name="Google Shape;553;p1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4" name="Google Shape;554;p1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5" name="Google Shape;555;p1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6" name="Google Shape;556;p1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57" name="Google Shape;557;p1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58" name="Shape 558"/>
        <p:cNvGrpSpPr/>
        <p:nvPr/>
      </p:nvGrpSpPr>
      <p:grpSpPr>
        <a:xfrm>
          <a:off x="0" y="0"/>
          <a:ext cx="0" cy="0"/>
          <a:chOff x="0" y="0"/>
          <a:chExt cx="0" cy="0"/>
        </a:xfrm>
      </p:grpSpPr>
      <p:sp>
        <p:nvSpPr>
          <p:cNvPr id="559" name="Google Shape;559;p19"/>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60" name="Google Shape;560;p19"/>
          <p:cNvGrpSpPr/>
          <p:nvPr/>
        </p:nvGrpSpPr>
        <p:grpSpPr>
          <a:xfrm rot="-5400000">
            <a:off x="696631" y="7364522"/>
            <a:ext cx="2259541" cy="2347708"/>
            <a:chOff x="11" y="583339"/>
            <a:chExt cx="1129770" cy="1173854"/>
          </a:xfrm>
        </p:grpSpPr>
        <p:sp>
          <p:nvSpPr>
            <p:cNvPr id="561" name="Google Shape;561;p1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2" name="Google Shape;562;p1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3" name="Google Shape;563;p1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4" name="Google Shape;564;p1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5" name="Google Shape;565;p1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6" name="Google Shape;566;p1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7" name="Google Shape;567;p1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8" name="Google Shape;568;p1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69" name="Google Shape;569;p1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0" name="Google Shape;570;p1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1" name="Google Shape;571;p1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2" name="Google Shape;572;p1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3" name="Google Shape;573;p1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4" name="Google Shape;574;p1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5" name="Google Shape;575;p1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6" name="Google Shape;576;p1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7" name="Google Shape;577;p1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8" name="Google Shape;578;p1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79" name="Google Shape;579;p1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0" name="Google Shape;580;p1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1" name="Google Shape;581;p1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2" name="Google Shape;582;p1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3" name="Google Shape;583;p1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4" name="Google Shape;584;p1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85" name="Google Shape;585;p1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586" name="Google Shape;586;p1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87" name="Shape 587"/>
        <p:cNvGrpSpPr/>
        <p:nvPr/>
      </p:nvGrpSpPr>
      <p:grpSpPr>
        <a:xfrm>
          <a:off x="0" y="0"/>
          <a:ext cx="0" cy="0"/>
          <a:chOff x="0" y="0"/>
          <a:chExt cx="0" cy="0"/>
        </a:xfrm>
      </p:grpSpPr>
      <p:grpSp>
        <p:nvGrpSpPr>
          <p:cNvPr id="588" name="Google Shape;588;p20"/>
          <p:cNvGrpSpPr/>
          <p:nvPr/>
        </p:nvGrpSpPr>
        <p:grpSpPr>
          <a:xfrm rot="-5400000">
            <a:off x="696631" y="7364522"/>
            <a:ext cx="2259541" cy="2347708"/>
            <a:chOff x="11" y="583339"/>
            <a:chExt cx="1129770" cy="1173854"/>
          </a:xfrm>
        </p:grpSpPr>
        <p:sp>
          <p:nvSpPr>
            <p:cNvPr id="589" name="Google Shape;589;p20"/>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0" name="Google Shape;590;p20"/>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1" name="Google Shape;591;p20"/>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2" name="Google Shape;592;p20"/>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3" name="Google Shape;593;p20"/>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4" name="Google Shape;594;p20"/>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5" name="Google Shape;595;p20"/>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6" name="Google Shape;596;p20"/>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7" name="Google Shape;597;p20"/>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8" name="Google Shape;598;p20"/>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599" name="Google Shape;599;p20"/>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0" name="Google Shape;600;p20"/>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1" name="Google Shape;601;p20"/>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2" name="Google Shape;602;p20"/>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3" name="Google Shape;603;p20"/>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4" name="Google Shape;604;p20"/>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5" name="Google Shape;605;p20"/>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6" name="Google Shape;606;p20"/>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7" name="Google Shape;607;p20"/>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8" name="Google Shape;608;p20"/>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09" name="Google Shape;609;p20"/>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0" name="Google Shape;610;p20"/>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1" name="Google Shape;611;p20"/>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2" name="Google Shape;612;p20"/>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3" name="Google Shape;613;p20"/>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614" name="Google Shape;614;p2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3"/>
          <p:cNvSpPr/>
          <p:nvPr/>
        </p:nvSpPr>
        <p:spPr>
          <a:xfrm>
            <a:off x="0" y="6191550"/>
            <a:ext cx="13002600" cy="4111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7" name="Google Shape;67;p3"/>
          <p:cNvGrpSpPr/>
          <p:nvPr/>
        </p:nvGrpSpPr>
        <p:grpSpPr>
          <a:xfrm rot="-5400000">
            <a:off x="696631" y="7364522"/>
            <a:ext cx="2259541" cy="2347708"/>
            <a:chOff x="11" y="583339"/>
            <a:chExt cx="1129770" cy="1173854"/>
          </a:xfrm>
        </p:grpSpPr>
        <p:sp>
          <p:nvSpPr>
            <p:cNvPr id="68" name="Google Shape;68;p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 name="Google Shape;69;p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0" name="Google Shape;70;p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 name="Google Shape;71;p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 name="Google Shape;72;p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 name="Google Shape;73;p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4" name="Google Shape;74;p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 name="Google Shape;75;p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 name="Google Shape;76;p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 name="Google Shape;77;p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 name="Google Shape;78;p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 name="Google Shape;79;p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 name="Google Shape;80;p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 name="Google Shape;81;p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 name="Google Shape;82;p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 name="Google Shape;83;p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 name="Google Shape;84;p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 name="Google Shape;85;p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6" name="Google Shape;86;p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 name="Google Shape;87;p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 name="Google Shape;88;p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 name="Google Shape;89;p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 name="Google Shape;90;p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 name="Google Shape;91;p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 name="Google Shape;92;p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93" name="Google Shape;93;p3"/>
          <p:cNvSpPr txBox="1"/>
          <p:nvPr>
            <p:ph type="title"/>
          </p:nvPr>
        </p:nvSpPr>
        <p:spPr>
          <a:xfrm>
            <a:off x="1441000" y="5148938"/>
            <a:ext cx="7704000" cy="14610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7200"/>
              <a:buNone/>
              <a:defRPr sz="11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94" name="Google Shape;94;p3"/>
          <p:cNvSpPr txBox="1"/>
          <p:nvPr>
            <p:ph hasCustomPrompt="1" idx="2" type="title"/>
          </p:nvPr>
        </p:nvSpPr>
        <p:spPr>
          <a:xfrm>
            <a:off x="1440000" y="3598538"/>
            <a:ext cx="7704000" cy="1550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12000"/>
              <a:buNone/>
              <a:defRPr sz="1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3"/>
          <p:cNvSpPr txBox="1"/>
          <p:nvPr>
            <p:ph idx="1" type="subTitle"/>
          </p:nvPr>
        </p:nvSpPr>
        <p:spPr>
          <a:xfrm>
            <a:off x="10193025" y="4283001"/>
            <a:ext cx="6654000" cy="1683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600"/>
              <a:buNone/>
              <a:defRPr/>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615" name="Shape 615"/>
        <p:cNvGrpSpPr/>
        <p:nvPr/>
      </p:nvGrpSpPr>
      <p:grpSpPr>
        <a:xfrm>
          <a:off x="0" y="0"/>
          <a:ext cx="0" cy="0"/>
          <a:chOff x="0" y="0"/>
          <a:chExt cx="0" cy="0"/>
        </a:xfrm>
      </p:grpSpPr>
      <p:sp>
        <p:nvSpPr>
          <p:cNvPr id="616" name="Google Shape;616;p21"/>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17" name="Google Shape;617;p21"/>
          <p:cNvGrpSpPr/>
          <p:nvPr/>
        </p:nvGrpSpPr>
        <p:grpSpPr>
          <a:xfrm rot="-5400000">
            <a:off x="696631" y="7364522"/>
            <a:ext cx="2259541" cy="2347708"/>
            <a:chOff x="11" y="583339"/>
            <a:chExt cx="1129770" cy="1173854"/>
          </a:xfrm>
        </p:grpSpPr>
        <p:sp>
          <p:nvSpPr>
            <p:cNvPr id="618" name="Google Shape;618;p2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19" name="Google Shape;619;p2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0" name="Google Shape;620;p2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1" name="Google Shape;621;p2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2" name="Google Shape;622;p2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3" name="Google Shape;623;p2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4" name="Google Shape;624;p2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5" name="Google Shape;625;p2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6" name="Google Shape;626;p2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7" name="Google Shape;627;p2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8" name="Google Shape;628;p2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29" name="Google Shape;629;p2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0" name="Google Shape;630;p2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1" name="Google Shape;631;p2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2" name="Google Shape;632;p2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3" name="Google Shape;633;p2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4" name="Google Shape;634;p2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5" name="Google Shape;635;p2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6" name="Google Shape;636;p2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7" name="Google Shape;637;p2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8" name="Google Shape;638;p2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39" name="Google Shape;639;p2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0" name="Google Shape;640;p2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1" name="Google Shape;641;p2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2" name="Google Shape;642;p2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643" name="Google Shape;643;p2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644" name="Shape 644"/>
        <p:cNvGrpSpPr/>
        <p:nvPr/>
      </p:nvGrpSpPr>
      <p:grpSpPr>
        <a:xfrm>
          <a:off x="0" y="0"/>
          <a:ext cx="0" cy="0"/>
          <a:chOff x="0" y="0"/>
          <a:chExt cx="0" cy="0"/>
        </a:xfrm>
      </p:grpSpPr>
      <p:sp>
        <p:nvSpPr>
          <p:cNvPr id="645" name="Google Shape;645;p2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grpSp>
        <p:nvGrpSpPr>
          <p:cNvPr id="646" name="Google Shape;646;p22"/>
          <p:cNvGrpSpPr/>
          <p:nvPr/>
        </p:nvGrpSpPr>
        <p:grpSpPr>
          <a:xfrm rot="-5400000">
            <a:off x="665976" y="590757"/>
            <a:ext cx="2259541" cy="2347708"/>
            <a:chOff x="11" y="583339"/>
            <a:chExt cx="1129770" cy="1173854"/>
          </a:xfrm>
        </p:grpSpPr>
        <p:sp>
          <p:nvSpPr>
            <p:cNvPr id="647" name="Google Shape;647;p2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8" name="Google Shape;648;p2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49" name="Google Shape;649;p2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0" name="Google Shape;650;p2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1" name="Google Shape;651;p2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2" name="Google Shape;652;p2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3" name="Google Shape;653;p2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4" name="Google Shape;654;p2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5" name="Google Shape;655;p2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6" name="Google Shape;656;p2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7" name="Google Shape;657;p2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8" name="Google Shape;658;p2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59" name="Google Shape;659;p2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0" name="Google Shape;660;p2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1" name="Google Shape;661;p2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2" name="Google Shape;662;p2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3" name="Google Shape;663;p2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4" name="Google Shape;664;p2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5" name="Google Shape;665;p2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6" name="Google Shape;666;p2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7" name="Google Shape;667;p2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8" name="Google Shape;668;p2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69" name="Google Shape;669;p2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70" name="Google Shape;670;p2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71" name="Google Shape;671;p2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2" name="Shape 672"/>
        <p:cNvGrpSpPr/>
        <p:nvPr/>
      </p:nvGrpSpPr>
      <p:grpSpPr>
        <a:xfrm>
          <a:off x="0" y="0"/>
          <a:ext cx="0" cy="0"/>
          <a:chOff x="0" y="0"/>
          <a:chExt cx="0" cy="0"/>
        </a:xfrm>
      </p:grpSpPr>
      <p:sp>
        <p:nvSpPr>
          <p:cNvPr id="673" name="Google Shape;673;p23"/>
          <p:cNvSpPr txBox="1"/>
          <p:nvPr>
            <p:ph type="title"/>
          </p:nvPr>
        </p:nvSpPr>
        <p:spPr>
          <a:xfrm>
            <a:off x="4783800" y="6089084"/>
            <a:ext cx="8720400" cy="1063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4" name="Google Shape;674;p23"/>
          <p:cNvSpPr txBox="1"/>
          <p:nvPr>
            <p:ph idx="1" type="subTitle"/>
          </p:nvPr>
        </p:nvSpPr>
        <p:spPr>
          <a:xfrm>
            <a:off x="3992400" y="3134100"/>
            <a:ext cx="10303200" cy="2955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3600"/>
              <a:buNone/>
              <a:defRPr sz="4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75" name="Google Shape;675;p23"/>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76" name="Google Shape;676;p23"/>
          <p:cNvGrpSpPr/>
          <p:nvPr/>
        </p:nvGrpSpPr>
        <p:grpSpPr>
          <a:xfrm rot="-5400000">
            <a:off x="696631" y="7364522"/>
            <a:ext cx="2259541" cy="2347708"/>
            <a:chOff x="11" y="583339"/>
            <a:chExt cx="1129770" cy="1173854"/>
          </a:xfrm>
        </p:grpSpPr>
        <p:sp>
          <p:nvSpPr>
            <p:cNvPr id="677" name="Google Shape;677;p2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78" name="Google Shape;678;p2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79" name="Google Shape;679;p2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0" name="Google Shape;680;p2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1" name="Google Shape;681;p2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2" name="Google Shape;682;p2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3" name="Google Shape;683;p2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4" name="Google Shape;684;p2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5" name="Google Shape;685;p2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6" name="Google Shape;686;p2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7" name="Google Shape;687;p2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8" name="Google Shape;688;p2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89" name="Google Shape;689;p2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0" name="Google Shape;690;p2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1" name="Google Shape;691;p2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2" name="Google Shape;692;p2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3" name="Google Shape;693;p2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4" name="Google Shape;694;p2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5" name="Google Shape;695;p2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6" name="Google Shape;696;p2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7" name="Google Shape;697;p2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8" name="Google Shape;698;p2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699" name="Google Shape;699;p2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00" name="Google Shape;700;p2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01" name="Google Shape;701;p2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2" name="Shape 702"/>
        <p:cNvGrpSpPr/>
        <p:nvPr/>
      </p:nvGrpSpPr>
      <p:grpSpPr>
        <a:xfrm>
          <a:off x="0" y="0"/>
          <a:ext cx="0" cy="0"/>
          <a:chOff x="0" y="0"/>
          <a:chExt cx="0" cy="0"/>
        </a:xfrm>
      </p:grpSpPr>
      <p:sp>
        <p:nvSpPr>
          <p:cNvPr id="703" name="Google Shape;703;p2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04" name="Google Shape;704;p24"/>
          <p:cNvSpPr txBox="1"/>
          <p:nvPr>
            <p:ph idx="2" type="title"/>
          </p:nvPr>
        </p:nvSpPr>
        <p:spPr>
          <a:xfrm>
            <a:off x="1440000" y="5988968"/>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05" name="Google Shape;705;p24"/>
          <p:cNvSpPr txBox="1"/>
          <p:nvPr>
            <p:ph idx="1" type="subTitle"/>
          </p:nvPr>
        </p:nvSpPr>
        <p:spPr>
          <a:xfrm>
            <a:off x="1440000" y="7068900"/>
            <a:ext cx="4672800" cy="1519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06" name="Google Shape;706;p24"/>
          <p:cNvSpPr txBox="1"/>
          <p:nvPr>
            <p:ph idx="3" type="title"/>
          </p:nvPr>
        </p:nvSpPr>
        <p:spPr>
          <a:xfrm>
            <a:off x="6807600" y="5988968"/>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07" name="Google Shape;707;p24"/>
          <p:cNvSpPr txBox="1"/>
          <p:nvPr>
            <p:ph idx="4" type="subTitle"/>
          </p:nvPr>
        </p:nvSpPr>
        <p:spPr>
          <a:xfrm>
            <a:off x="6807600" y="7068900"/>
            <a:ext cx="4672800" cy="1519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08" name="Google Shape;708;p24"/>
          <p:cNvSpPr txBox="1"/>
          <p:nvPr>
            <p:ph idx="5" type="title"/>
          </p:nvPr>
        </p:nvSpPr>
        <p:spPr>
          <a:xfrm>
            <a:off x="12175200" y="5988968"/>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09" name="Google Shape;709;p24"/>
          <p:cNvSpPr txBox="1"/>
          <p:nvPr>
            <p:ph idx="6" type="subTitle"/>
          </p:nvPr>
        </p:nvSpPr>
        <p:spPr>
          <a:xfrm>
            <a:off x="12175200" y="7068900"/>
            <a:ext cx="4672800" cy="1519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grpSp>
        <p:nvGrpSpPr>
          <p:cNvPr id="710" name="Google Shape;710;p24"/>
          <p:cNvGrpSpPr/>
          <p:nvPr/>
        </p:nvGrpSpPr>
        <p:grpSpPr>
          <a:xfrm rot="-5400000">
            <a:off x="15323576" y="608536"/>
            <a:ext cx="2259541" cy="2347708"/>
            <a:chOff x="11" y="583339"/>
            <a:chExt cx="1129770" cy="1173854"/>
          </a:xfrm>
        </p:grpSpPr>
        <p:sp>
          <p:nvSpPr>
            <p:cNvPr id="711" name="Google Shape;711;p2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2" name="Google Shape;712;p2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3" name="Google Shape;713;p2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4" name="Google Shape;714;p2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5" name="Google Shape;715;p2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6" name="Google Shape;716;p2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7" name="Google Shape;717;p2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8" name="Google Shape;718;p2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19" name="Google Shape;719;p2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0" name="Google Shape;720;p2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1" name="Google Shape;721;p2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2" name="Google Shape;722;p2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3" name="Google Shape;723;p2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4" name="Google Shape;724;p2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5" name="Google Shape;725;p2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6" name="Google Shape;726;p2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7" name="Google Shape;727;p2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8" name="Google Shape;728;p2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29" name="Google Shape;729;p2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0" name="Google Shape;730;p2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1" name="Google Shape;731;p2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2" name="Google Shape;732;p2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3" name="Google Shape;733;p2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4" name="Google Shape;734;p2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35" name="Google Shape;735;p2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36" name="Shape 736"/>
        <p:cNvGrpSpPr/>
        <p:nvPr/>
      </p:nvGrpSpPr>
      <p:grpSpPr>
        <a:xfrm>
          <a:off x="0" y="0"/>
          <a:ext cx="0" cy="0"/>
          <a:chOff x="0" y="0"/>
          <a:chExt cx="0" cy="0"/>
        </a:xfrm>
      </p:grpSpPr>
      <p:sp>
        <p:nvSpPr>
          <p:cNvPr id="737" name="Google Shape;737;p2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38" name="Google Shape;738;p25"/>
          <p:cNvSpPr txBox="1"/>
          <p:nvPr>
            <p:ph idx="2" type="title"/>
          </p:nvPr>
        </p:nvSpPr>
        <p:spPr>
          <a:xfrm>
            <a:off x="1440000" y="3975161"/>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39" name="Google Shape;739;p25"/>
          <p:cNvSpPr txBox="1"/>
          <p:nvPr>
            <p:ph idx="1" type="subTitle"/>
          </p:nvPr>
        </p:nvSpPr>
        <p:spPr>
          <a:xfrm>
            <a:off x="1440000" y="479716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40" name="Google Shape;740;p25"/>
          <p:cNvSpPr txBox="1"/>
          <p:nvPr>
            <p:ph idx="3" type="title"/>
          </p:nvPr>
        </p:nvSpPr>
        <p:spPr>
          <a:xfrm>
            <a:off x="6838542" y="3975161"/>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1" name="Google Shape;741;p25"/>
          <p:cNvSpPr txBox="1"/>
          <p:nvPr>
            <p:ph idx="4" type="subTitle"/>
          </p:nvPr>
        </p:nvSpPr>
        <p:spPr>
          <a:xfrm>
            <a:off x="6838542" y="479716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42" name="Google Shape;742;p25"/>
          <p:cNvSpPr txBox="1"/>
          <p:nvPr>
            <p:ph idx="5" type="title"/>
          </p:nvPr>
        </p:nvSpPr>
        <p:spPr>
          <a:xfrm>
            <a:off x="1440000" y="7511897"/>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3" name="Google Shape;743;p25"/>
          <p:cNvSpPr txBox="1"/>
          <p:nvPr>
            <p:ph idx="6" type="subTitle"/>
          </p:nvPr>
        </p:nvSpPr>
        <p:spPr>
          <a:xfrm>
            <a:off x="1440000" y="833389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44" name="Google Shape;744;p25"/>
          <p:cNvSpPr txBox="1"/>
          <p:nvPr>
            <p:ph idx="7" type="title"/>
          </p:nvPr>
        </p:nvSpPr>
        <p:spPr>
          <a:xfrm>
            <a:off x="6838542" y="7511897"/>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5" name="Google Shape;745;p25"/>
          <p:cNvSpPr txBox="1"/>
          <p:nvPr>
            <p:ph idx="8" type="subTitle"/>
          </p:nvPr>
        </p:nvSpPr>
        <p:spPr>
          <a:xfrm>
            <a:off x="6838542" y="833389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46" name="Google Shape;746;p25"/>
          <p:cNvSpPr txBox="1"/>
          <p:nvPr>
            <p:ph idx="9" type="title"/>
          </p:nvPr>
        </p:nvSpPr>
        <p:spPr>
          <a:xfrm>
            <a:off x="12237098" y="3975161"/>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7" name="Google Shape;747;p25"/>
          <p:cNvSpPr txBox="1"/>
          <p:nvPr>
            <p:ph idx="13" type="subTitle"/>
          </p:nvPr>
        </p:nvSpPr>
        <p:spPr>
          <a:xfrm>
            <a:off x="12237098" y="479716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748" name="Google Shape;748;p25"/>
          <p:cNvSpPr txBox="1"/>
          <p:nvPr>
            <p:ph idx="14" type="title"/>
          </p:nvPr>
        </p:nvSpPr>
        <p:spPr>
          <a:xfrm>
            <a:off x="12237098" y="7511897"/>
            <a:ext cx="4611000" cy="822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9" name="Google Shape;749;p25"/>
          <p:cNvSpPr txBox="1"/>
          <p:nvPr>
            <p:ph idx="15" type="subTitle"/>
          </p:nvPr>
        </p:nvSpPr>
        <p:spPr>
          <a:xfrm>
            <a:off x="12237098" y="8333894"/>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grpSp>
        <p:nvGrpSpPr>
          <p:cNvPr id="750" name="Google Shape;750;p25"/>
          <p:cNvGrpSpPr/>
          <p:nvPr/>
        </p:nvGrpSpPr>
        <p:grpSpPr>
          <a:xfrm rot="-5400000">
            <a:off x="15323576" y="608536"/>
            <a:ext cx="2259541" cy="2347708"/>
            <a:chOff x="11" y="583339"/>
            <a:chExt cx="1129770" cy="1173854"/>
          </a:xfrm>
        </p:grpSpPr>
        <p:sp>
          <p:nvSpPr>
            <p:cNvPr id="751" name="Google Shape;751;p2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2" name="Google Shape;752;p2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3" name="Google Shape;753;p2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4" name="Google Shape;754;p2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5" name="Google Shape;755;p2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6" name="Google Shape;756;p2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7" name="Google Shape;757;p2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8" name="Google Shape;758;p2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59" name="Google Shape;759;p2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0" name="Google Shape;760;p2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1" name="Google Shape;761;p2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2" name="Google Shape;762;p2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3" name="Google Shape;763;p2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4" name="Google Shape;764;p2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5" name="Google Shape;765;p2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6" name="Google Shape;766;p2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7" name="Google Shape;767;p2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8" name="Google Shape;768;p2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69" name="Google Shape;769;p2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0" name="Google Shape;770;p2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1" name="Google Shape;771;p2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2" name="Google Shape;772;p2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3" name="Google Shape;773;p2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4" name="Google Shape;774;p2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5" name="Google Shape;775;p2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776" name="Google Shape;776;p25"/>
          <p:cNvGrpSpPr/>
          <p:nvPr/>
        </p:nvGrpSpPr>
        <p:grpSpPr>
          <a:xfrm rot="-5400000">
            <a:off x="15323576" y="608536"/>
            <a:ext cx="2259541" cy="2347708"/>
            <a:chOff x="11" y="583339"/>
            <a:chExt cx="1129770" cy="1173854"/>
          </a:xfrm>
        </p:grpSpPr>
        <p:sp>
          <p:nvSpPr>
            <p:cNvPr id="777" name="Google Shape;777;p2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8" name="Google Shape;778;p2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79" name="Google Shape;779;p2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0" name="Google Shape;780;p2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1" name="Google Shape;781;p2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2" name="Google Shape;782;p2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3" name="Google Shape;783;p2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4" name="Google Shape;784;p2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5" name="Google Shape;785;p2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6" name="Google Shape;786;p2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7" name="Google Shape;787;p2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8" name="Google Shape;788;p2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89" name="Google Shape;789;p2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0" name="Google Shape;790;p2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1" name="Google Shape;791;p2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2" name="Google Shape;792;p2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3" name="Google Shape;793;p2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4" name="Google Shape;794;p2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5" name="Google Shape;795;p2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6" name="Google Shape;796;p2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7" name="Google Shape;797;p2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8" name="Google Shape;798;p2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799" name="Google Shape;799;p2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0" name="Google Shape;800;p2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1" name="Google Shape;801;p2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02" name="Shape 802"/>
        <p:cNvGrpSpPr/>
        <p:nvPr/>
      </p:nvGrpSpPr>
      <p:grpSpPr>
        <a:xfrm>
          <a:off x="0" y="0"/>
          <a:ext cx="0" cy="0"/>
          <a:chOff x="0" y="0"/>
          <a:chExt cx="0" cy="0"/>
        </a:xfrm>
      </p:grpSpPr>
      <p:sp>
        <p:nvSpPr>
          <p:cNvPr id="803" name="Google Shape;803;p26"/>
          <p:cNvSpPr/>
          <p:nvPr/>
        </p:nvSpPr>
        <p:spPr>
          <a:xfrm>
            <a:off x="146331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04" name="Google Shape;804;p26"/>
          <p:cNvGrpSpPr/>
          <p:nvPr/>
        </p:nvGrpSpPr>
        <p:grpSpPr>
          <a:xfrm rot="-5400000">
            <a:off x="15323576" y="608536"/>
            <a:ext cx="2259541" cy="2347708"/>
            <a:chOff x="11" y="583339"/>
            <a:chExt cx="1129770" cy="1173854"/>
          </a:xfrm>
        </p:grpSpPr>
        <p:sp>
          <p:nvSpPr>
            <p:cNvPr id="805" name="Google Shape;805;p2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6" name="Google Shape;806;p2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7" name="Google Shape;807;p2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8" name="Google Shape;808;p2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09" name="Google Shape;809;p2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0" name="Google Shape;810;p2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1" name="Google Shape;811;p2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2" name="Google Shape;812;p2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3" name="Google Shape;813;p2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4" name="Google Shape;814;p2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5" name="Google Shape;815;p2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6" name="Google Shape;816;p2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7" name="Google Shape;817;p2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8" name="Google Shape;818;p2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19" name="Google Shape;819;p2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0" name="Google Shape;820;p2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1" name="Google Shape;821;p2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2" name="Google Shape;822;p2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3" name="Google Shape;823;p2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4" name="Google Shape;824;p2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5" name="Google Shape;825;p2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6" name="Google Shape;826;p2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7" name="Google Shape;827;p2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8" name="Google Shape;828;p2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29" name="Google Shape;829;p2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830" name="Google Shape;830;p26"/>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31" name="Google Shape;831;p26"/>
          <p:cNvGrpSpPr/>
          <p:nvPr/>
        </p:nvGrpSpPr>
        <p:grpSpPr>
          <a:xfrm rot="-5400000">
            <a:off x="696631" y="7364522"/>
            <a:ext cx="2259541" cy="2347708"/>
            <a:chOff x="11" y="583339"/>
            <a:chExt cx="1129770" cy="1173854"/>
          </a:xfrm>
        </p:grpSpPr>
        <p:sp>
          <p:nvSpPr>
            <p:cNvPr id="832" name="Google Shape;832;p2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3" name="Google Shape;833;p2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4" name="Google Shape;834;p2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5" name="Google Shape;835;p2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6" name="Google Shape;836;p2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7" name="Google Shape;837;p2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8" name="Google Shape;838;p2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39" name="Google Shape;839;p2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0" name="Google Shape;840;p2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1" name="Google Shape;841;p2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2" name="Google Shape;842;p2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3" name="Google Shape;843;p2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4" name="Google Shape;844;p2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5" name="Google Shape;845;p2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6" name="Google Shape;846;p2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7" name="Google Shape;847;p2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8" name="Google Shape;848;p2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49" name="Google Shape;849;p2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0" name="Google Shape;850;p2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1" name="Google Shape;851;p2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2" name="Google Shape;852;p2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3" name="Google Shape;853;p2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4" name="Google Shape;854;p2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5" name="Google Shape;855;p2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56" name="Google Shape;856;p2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857" name="Google Shape;857;p26"/>
          <p:cNvSpPr txBox="1"/>
          <p:nvPr>
            <p:ph hasCustomPrompt="1" type="title"/>
          </p:nvPr>
        </p:nvSpPr>
        <p:spPr>
          <a:xfrm>
            <a:off x="5285250" y="1080000"/>
            <a:ext cx="7717800" cy="1411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12400"/>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858" name="Google Shape;858;p26"/>
          <p:cNvSpPr txBox="1"/>
          <p:nvPr>
            <p:ph idx="1" type="subTitle"/>
          </p:nvPr>
        </p:nvSpPr>
        <p:spPr>
          <a:xfrm>
            <a:off x="5285250" y="2492051"/>
            <a:ext cx="7717800" cy="736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859" name="Google Shape;859;p26"/>
          <p:cNvSpPr txBox="1"/>
          <p:nvPr>
            <p:ph hasCustomPrompt="1" idx="2" type="title"/>
          </p:nvPr>
        </p:nvSpPr>
        <p:spPr>
          <a:xfrm>
            <a:off x="5285250" y="4072665"/>
            <a:ext cx="7717800" cy="1411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12400"/>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860" name="Google Shape;860;p26"/>
          <p:cNvSpPr txBox="1"/>
          <p:nvPr>
            <p:ph idx="3" type="subTitle"/>
          </p:nvPr>
        </p:nvSpPr>
        <p:spPr>
          <a:xfrm>
            <a:off x="5285250" y="5484715"/>
            <a:ext cx="7717800" cy="736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861" name="Google Shape;861;p26"/>
          <p:cNvSpPr txBox="1"/>
          <p:nvPr>
            <p:ph hasCustomPrompt="1" idx="4" type="title"/>
          </p:nvPr>
        </p:nvSpPr>
        <p:spPr>
          <a:xfrm>
            <a:off x="5285250" y="7078729"/>
            <a:ext cx="7717800" cy="1411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12400"/>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862" name="Google Shape;862;p26"/>
          <p:cNvSpPr txBox="1"/>
          <p:nvPr>
            <p:ph idx="5" type="subTitle"/>
          </p:nvPr>
        </p:nvSpPr>
        <p:spPr>
          <a:xfrm>
            <a:off x="5285250" y="8490778"/>
            <a:ext cx="7717800" cy="736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63" name="Shape 863"/>
        <p:cNvGrpSpPr/>
        <p:nvPr/>
      </p:nvGrpSpPr>
      <p:grpSpPr>
        <a:xfrm>
          <a:off x="0" y="0"/>
          <a:ext cx="0" cy="0"/>
          <a:chOff x="0" y="0"/>
          <a:chExt cx="0" cy="0"/>
        </a:xfrm>
      </p:grpSpPr>
      <p:sp>
        <p:nvSpPr>
          <p:cNvPr id="864" name="Google Shape;864;p27"/>
          <p:cNvSpPr txBox="1"/>
          <p:nvPr>
            <p:ph type="ctrTitle"/>
          </p:nvPr>
        </p:nvSpPr>
        <p:spPr>
          <a:xfrm>
            <a:off x="1440000" y="1070294"/>
            <a:ext cx="15408000" cy="162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0400"/>
              <a:buNone/>
              <a:defRPr sz="14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865" name="Google Shape;865;p27"/>
          <p:cNvSpPr txBox="1"/>
          <p:nvPr>
            <p:ph idx="1" type="subTitle"/>
          </p:nvPr>
        </p:nvSpPr>
        <p:spPr>
          <a:xfrm>
            <a:off x="5285075" y="4176800"/>
            <a:ext cx="7717800" cy="2360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66" name="Google Shape;866;p27"/>
          <p:cNvSpPr/>
          <p:nvPr/>
        </p:nvSpPr>
        <p:spPr>
          <a:xfrm>
            <a:off x="27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67" name="Google Shape;867;p27"/>
          <p:cNvGrpSpPr/>
          <p:nvPr/>
        </p:nvGrpSpPr>
        <p:grpSpPr>
          <a:xfrm rot="-5400000">
            <a:off x="696631" y="7364522"/>
            <a:ext cx="2259541" cy="2347708"/>
            <a:chOff x="11" y="583339"/>
            <a:chExt cx="1129770" cy="1173854"/>
          </a:xfrm>
        </p:grpSpPr>
        <p:sp>
          <p:nvSpPr>
            <p:cNvPr id="868" name="Google Shape;868;p2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69" name="Google Shape;869;p2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0" name="Google Shape;870;p2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1" name="Google Shape;871;p2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2" name="Google Shape;872;p2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3" name="Google Shape;873;p2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4" name="Google Shape;874;p2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5" name="Google Shape;875;p2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6" name="Google Shape;876;p2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7" name="Google Shape;877;p2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8" name="Google Shape;878;p2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79" name="Google Shape;879;p2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0" name="Google Shape;880;p2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1" name="Google Shape;881;p2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2" name="Google Shape;882;p2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3" name="Google Shape;883;p2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4" name="Google Shape;884;p2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5" name="Google Shape;885;p2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6" name="Google Shape;886;p2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7" name="Google Shape;887;p2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8" name="Google Shape;888;p2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89" name="Google Shape;889;p2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0" name="Google Shape;890;p2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1" name="Google Shape;891;p2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2" name="Google Shape;892;p2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893" name="Google Shape;893;p27"/>
          <p:cNvGrpSpPr/>
          <p:nvPr/>
        </p:nvGrpSpPr>
        <p:grpSpPr>
          <a:xfrm rot="-5400000">
            <a:off x="15323576" y="608536"/>
            <a:ext cx="2259541" cy="2347708"/>
            <a:chOff x="11" y="583339"/>
            <a:chExt cx="1129770" cy="1173854"/>
          </a:xfrm>
        </p:grpSpPr>
        <p:sp>
          <p:nvSpPr>
            <p:cNvPr id="894" name="Google Shape;894;p2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5" name="Google Shape;895;p2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6" name="Google Shape;896;p2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7" name="Google Shape;897;p2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8" name="Google Shape;898;p2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899" name="Google Shape;899;p2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0" name="Google Shape;900;p2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1" name="Google Shape;901;p2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2" name="Google Shape;902;p2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3" name="Google Shape;903;p2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4" name="Google Shape;904;p2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5" name="Google Shape;905;p2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6" name="Google Shape;906;p2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7" name="Google Shape;907;p2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8" name="Google Shape;908;p2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09" name="Google Shape;909;p2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0" name="Google Shape;910;p2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1" name="Google Shape;911;p2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2" name="Google Shape;912;p2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3" name="Google Shape;913;p2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4" name="Google Shape;914;p2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5" name="Google Shape;915;p2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6" name="Google Shape;916;p2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7" name="Google Shape;917;p2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18" name="Google Shape;918;p2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919" name="Google Shape;919;p27"/>
          <p:cNvSpPr txBox="1"/>
          <p:nvPr/>
        </p:nvSpPr>
        <p:spPr>
          <a:xfrm>
            <a:off x="4493100" y="6537204"/>
            <a:ext cx="9301800" cy="1946400"/>
          </a:xfrm>
          <a:prstGeom prst="rect">
            <a:avLst/>
          </a:prstGeom>
          <a:noFill/>
          <a:ln>
            <a:noFill/>
          </a:ln>
        </p:spPr>
        <p:txBody>
          <a:bodyPr anchorCtr="0" anchor="ctr" bIns="182850" lIns="182850" spcFirstLastPara="1" rIns="182850" wrap="square" tIns="182850">
            <a:noAutofit/>
          </a:bodyPr>
          <a:lstStyle/>
          <a:p>
            <a:pPr indent="0" lvl="0" marL="0" rtl="0" algn="ctr">
              <a:spcBef>
                <a:spcPts val="600"/>
              </a:spcBef>
              <a:spcAft>
                <a:spcPts val="0"/>
              </a:spcAft>
              <a:buNone/>
            </a:pPr>
            <a:r>
              <a:rPr lang="en" sz="2800">
                <a:solidFill>
                  <a:schemeClr val="accent2"/>
                </a:solidFill>
                <a:latin typeface="Questrial"/>
                <a:ea typeface="Questrial"/>
                <a:cs typeface="Questrial"/>
                <a:sym typeface="Questrial"/>
              </a:rPr>
              <a:t>CREDITS: This presentation template was created by </a:t>
            </a:r>
            <a:r>
              <a:rPr b="1" lang="en" sz="2800">
                <a:solidFill>
                  <a:schemeClr val="accent2"/>
                </a:solidFill>
                <a:uFill>
                  <a:noFill/>
                </a:uFill>
                <a:latin typeface="Questrial"/>
                <a:ea typeface="Questrial"/>
                <a:cs typeface="Questrial"/>
                <a:sym typeface="Questrial"/>
                <a:hlinkClick r:id="rId2">
                  <a:extLst>
                    <a:ext uri="{A12FA001-AC4F-418D-AE19-62706E023703}">
                      <ahyp:hlinkClr val="tx"/>
                    </a:ext>
                  </a:extLst>
                </a:hlinkClick>
              </a:rPr>
              <a:t>Slidesgo</a:t>
            </a:r>
            <a:r>
              <a:rPr lang="en" sz="2800">
                <a:solidFill>
                  <a:schemeClr val="accent2"/>
                </a:solidFill>
                <a:latin typeface="Questrial"/>
                <a:ea typeface="Questrial"/>
                <a:cs typeface="Questrial"/>
                <a:sym typeface="Questrial"/>
              </a:rPr>
              <a:t>, including icons by </a:t>
            </a:r>
            <a:r>
              <a:rPr b="1" lang="en" sz="2800">
                <a:solidFill>
                  <a:schemeClr val="accent2"/>
                </a:solidFill>
                <a:uFill>
                  <a:noFill/>
                </a:uFill>
                <a:latin typeface="Questrial"/>
                <a:ea typeface="Questrial"/>
                <a:cs typeface="Questrial"/>
                <a:sym typeface="Questrial"/>
                <a:hlinkClick r:id="rId3">
                  <a:extLst>
                    <a:ext uri="{A12FA001-AC4F-418D-AE19-62706E023703}">
                      <ahyp:hlinkClr val="tx"/>
                    </a:ext>
                  </a:extLst>
                </a:hlinkClick>
              </a:rPr>
              <a:t>Flaticon</a:t>
            </a:r>
            <a:r>
              <a:rPr lang="en" sz="2800">
                <a:solidFill>
                  <a:schemeClr val="accent2"/>
                </a:solidFill>
                <a:latin typeface="Questrial"/>
                <a:ea typeface="Questrial"/>
                <a:cs typeface="Questrial"/>
                <a:sym typeface="Questrial"/>
              </a:rPr>
              <a:t>, and infographics &amp; images by </a:t>
            </a:r>
            <a:r>
              <a:rPr b="1" lang="en" sz="2800">
                <a:solidFill>
                  <a:schemeClr val="accent2"/>
                </a:solidFill>
                <a:uFill>
                  <a:noFill/>
                </a:uFill>
                <a:latin typeface="Questrial"/>
                <a:ea typeface="Questrial"/>
                <a:cs typeface="Questrial"/>
                <a:sym typeface="Questrial"/>
                <a:hlinkClick r:id="rId4">
                  <a:extLst>
                    <a:ext uri="{A12FA001-AC4F-418D-AE19-62706E023703}">
                      <ahyp:hlinkClr val="tx"/>
                    </a:ext>
                  </a:extLst>
                </a:hlinkClick>
              </a:rPr>
              <a:t>Freepik</a:t>
            </a:r>
            <a:endParaRPr b="1" sz="2800">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20"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921" name="Shape 921"/>
        <p:cNvGrpSpPr/>
        <p:nvPr/>
      </p:nvGrpSpPr>
      <p:grpSpPr>
        <a:xfrm>
          <a:off x="0" y="0"/>
          <a:ext cx="0" cy="0"/>
          <a:chOff x="0" y="0"/>
          <a:chExt cx="0" cy="0"/>
        </a:xfrm>
      </p:grpSpPr>
      <p:grpSp>
        <p:nvGrpSpPr>
          <p:cNvPr id="922" name="Google Shape;922;p29"/>
          <p:cNvGrpSpPr/>
          <p:nvPr/>
        </p:nvGrpSpPr>
        <p:grpSpPr>
          <a:xfrm rot="-5400000">
            <a:off x="15323576" y="608536"/>
            <a:ext cx="2259541" cy="2347708"/>
            <a:chOff x="11" y="583339"/>
            <a:chExt cx="1129770" cy="1173854"/>
          </a:xfrm>
        </p:grpSpPr>
        <p:sp>
          <p:nvSpPr>
            <p:cNvPr id="923" name="Google Shape;923;p2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4" name="Google Shape;924;p2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5" name="Google Shape;925;p2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6" name="Google Shape;926;p2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7" name="Google Shape;927;p2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8" name="Google Shape;928;p2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29" name="Google Shape;929;p2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0" name="Google Shape;930;p2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1" name="Google Shape;931;p2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2" name="Google Shape;932;p2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3" name="Google Shape;933;p2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4" name="Google Shape;934;p2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5" name="Google Shape;935;p2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6" name="Google Shape;936;p2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7" name="Google Shape;937;p2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8" name="Google Shape;938;p2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39" name="Google Shape;939;p2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0" name="Google Shape;940;p2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1" name="Google Shape;941;p2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2" name="Google Shape;942;p2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3" name="Google Shape;943;p2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4" name="Google Shape;944;p2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5" name="Google Shape;945;p2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6" name="Google Shape;946;p2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47" name="Google Shape;947;p2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948" name="Google Shape;948;p29"/>
          <p:cNvGrpSpPr/>
          <p:nvPr/>
        </p:nvGrpSpPr>
        <p:grpSpPr>
          <a:xfrm rot="-5400000">
            <a:off x="696631" y="7364522"/>
            <a:ext cx="2259541" cy="2347708"/>
            <a:chOff x="11" y="583339"/>
            <a:chExt cx="1129770" cy="1173854"/>
          </a:xfrm>
        </p:grpSpPr>
        <p:sp>
          <p:nvSpPr>
            <p:cNvPr id="949" name="Google Shape;949;p2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0" name="Google Shape;950;p2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1" name="Google Shape;951;p2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2" name="Google Shape;952;p2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3" name="Google Shape;953;p2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4" name="Google Shape;954;p2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5" name="Google Shape;955;p2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6" name="Google Shape;956;p2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7" name="Google Shape;957;p2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8" name="Google Shape;958;p2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59" name="Google Shape;959;p2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0" name="Google Shape;960;p2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1" name="Google Shape;961;p2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2" name="Google Shape;962;p2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3" name="Google Shape;963;p2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4" name="Google Shape;964;p2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5" name="Google Shape;965;p2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6" name="Google Shape;966;p2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7" name="Google Shape;967;p2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8" name="Google Shape;968;p2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69" name="Google Shape;969;p2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70" name="Google Shape;970;p2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71" name="Google Shape;971;p2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72" name="Google Shape;972;p2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973" name="Google Shape;973;p2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77" name="Shape 97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4"/>
          <p:cNvSpPr/>
          <p:nvPr/>
        </p:nvSpPr>
        <p:spPr>
          <a:xfrm>
            <a:off x="0" y="16150"/>
            <a:ext cx="91440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98" name="Google Shape;98;p4"/>
          <p:cNvGrpSpPr/>
          <p:nvPr/>
        </p:nvGrpSpPr>
        <p:grpSpPr>
          <a:xfrm rot="-5400000">
            <a:off x="15338133" y="593678"/>
            <a:ext cx="2259541" cy="2347708"/>
            <a:chOff x="11" y="583339"/>
            <a:chExt cx="1129770" cy="1173854"/>
          </a:xfrm>
        </p:grpSpPr>
        <p:sp>
          <p:nvSpPr>
            <p:cNvPr id="99" name="Google Shape;99;p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0" name="Google Shape;100;p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1" name="Google Shape;101;p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2" name="Google Shape;102;p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3" name="Google Shape;103;p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4" name="Google Shape;104;p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5" name="Google Shape;105;p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6" name="Google Shape;106;p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7" name="Google Shape;107;p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8" name="Google Shape;108;p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09" name="Google Shape;109;p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0" name="Google Shape;110;p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1" name="Google Shape;111;p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2" name="Google Shape;112;p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3" name="Google Shape;113;p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4" name="Google Shape;114;p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5" name="Google Shape;115;p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6" name="Google Shape;116;p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7" name="Google Shape;117;p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8" name="Google Shape;118;p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19" name="Google Shape;119;p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20" name="Google Shape;120;p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21" name="Google Shape;121;p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22" name="Google Shape;122;p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23" name="Google Shape;123;p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124" name="Google Shape;124;p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25" name="Google Shape;125;p4"/>
          <p:cNvSpPr txBox="1"/>
          <p:nvPr>
            <p:ph idx="1" type="body"/>
          </p:nvPr>
        </p:nvSpPr>
        <p:spPr>
          <a:xfrm>
            <a:off x="1440000" y="2288826"/>
            <a:ext cx="15408000" cy="6912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AutoNum type="arabicPeriod"/>
              <a:defRPr sz="2600"/>
            </a:lvl1pPr>
            <a:lvl2pPr indent="-406400" lvl="1" marL="914400" rtl="0">
              <a:lnSpc>
                <a:spcPct val="100000"/>
              </a:lnSpc>
              <a:spcBef>
                <a:spcPts val="3200"/>
              </a:spcBef>
              <a:spcAft>
                <a:spcPts val="0"/>
              </a:spcAft>
              <a:buSzPts val="2800"/>
              <a:buAutoNum type="alphaLcPeriod"/>
              <a:defRPr/>
            </a:lvl2pPr>
            <a:lvl3pPr indent="-406400" lvl="2" marL="1371600" rtl="0">
              <a:lnSpc>
                <a:spcPct val="100000"/>
              </a:lnSpc>
              <a:spcBef>
                <a:spcPts val="3200"/>
              </a:spcBef>
              <a:spcAft>
                <a:spcPts val="0"/>
              </a:spcAft>
              <a:buSzPts val="2800"/>
              <a:buAutoNum type="romanLcPeriod"/>
              <a:defRPr/>
            </a:lvl3pPr>
            <a:lvl4pPr indent="-406400" lvl="3" marL="1828800" rtl="0">
              <a:lnSpc>
                <a:spcPct val="100000"/>
              </a:lnSpc>
              <a:spcBef>
                <a:spcPts val="3200"/>
              </a:spcBef>
              <a:spcAft>
                <a:spcPts val="0"/>
              </a:spcAft>
              <a:buSzPts val="2800"/>
              <a:buAutoNum type="arabicPeriod"/>
              <a:defRPr/>
            </a:lvl4pPr>
            <a:lvl5pPr indent="-406400" lvl="4" marL="2286000" rtl="0">
              <a:lnSpc>
                <a:spcPct val="100000"/>
              </a:lnSpc>
              <a:spcBef>
                <a:spcPts val="3200"/>
              </a:spcBef>
              <a:spcAft>
                <a:spcPts val="0"/>
              </a:spcAft>
              <a:buSzPts val="2800"/>
              <a:buAutoNum type="alphaLcPeriod"/>
              <a:defRPr/>
            </a:lvl5pPr>
            <a:lvl6pPr indent="-406400" lvl="5" marL="2743200" rtl="0">
              <a:lnSpc>
                <a:spcPct val="100000"/>
              </a:lnSpc>
              <a:spcBef>
                <a:spcPts val="3200"/>
              </a:spcBef>
              <a:spcAft>
                <a:spcPts val="0"/>
              </a:spcAft>
              <a:buSzPts val="2800"/>
              <a:buAutoNum type="romanLcPeriod"/>
              <a:defRPr/>
            </a:lvl6pPr>
            <a:lvl7pPr indent="-406400" lvl="6" marL="3200400" rtl="0">
              <a:lnSpc>
                <a:spcPct val="100000"/>
              </a:lnSpc>
              <a:spcBef>
                <a:spcPts val="3200"/>
              </a:spcBef>
              <a:spcAft>
                <a:spcPts val="0"/>
              </a:spcAft>
              <a:buSzPts val="2800"/>
              <a:buAutoNum type="arabicPeriod"/>
              <a:defRPr/>
            </a:lvl7pPr>
            <a:lvl8pPr indent="-406400" lvl="7" marL="3657600" rtl="0">
              <a:lnSpc>
                <a:spcPct val="100000"/>
              </a:lnSpc>
              <a:spcBef>
                <a:spcPts val="3200"/>
              </a:spcBef>
              <a:spcAft>
                <a:spcPts val="0"/>
              </a:spcAft>
              <a:buSzPts val="2800"/>
              <a:buAutoNum type="alphaLcPeriod"/>
              <a:defRPr/>
            </a:lvl8pPr>
            <a:lvl9pPr indent="-406400" lvl="8" marL="4114800" rtl="0">
              <a:lnSpc>
                <a:spcPct val="100000"/>
              </a:lnSpc>
              <a:spcBef>
                <a:spcPts val="3200"/>
              </a:spcBef>
              <a:spcAft>
                <a:spcPts val="3200"/>
              </a:spcAft>
              <a:buSzPts val="28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5"/>
          <p:cNvSpPr/>
          <p:nvPr/>
        </p:nvSpPr>
        <p:spPr>
          <a:xfrm rot="5400000">
            <a:off x="4690450" y="-2314436"/>
            <a:ext cx="3647400" cy="130278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8" name="Google Shape;128;p5"/>
          <p:cNvSpPr/>
          <p:nvPr/>
        </p:nvSpPr>
        <p:spPr>
          <a:xfrm rot="5400000">
            <a:off x="9975450" y="1947839"/>
            <a:ext cx="3647400" cy="130278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29" name="Google Shape;129;p5"/>
          <p:cNvGrpSpPr/>
          <p:nvPr/>
        </p:nvGrpSpPr>
        <p:grpSpPr>
          <a:xfrm rot="-5400000">
            <a:off x="15323576" y="608536"/>
            <a:ext cx="2259541" cy="2347708"/>
            <a:chOff x="11" y="583339"/>
            <a:chExt cx="1129770" cy="1173854"/>
          </a:xfrm>
        </p:grpSpPr>
        <p:sp>
          <p:nvSpPr>
            <p:cNvPr id="130" name="Google Shape;130;p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1" name="Google Shape;131;p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2" name="Google Shape;132;p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3" name="Google Shape;133;p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4" name="Google Shape;134;p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5" name="Google Shape;135;p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6" name="Google Shape;136;p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7" name="Google Shape;137;p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8" name="Google Shape;138;p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39" name="Google Shape;139;p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0" name="Google Shape;140;p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1" name="Google Shape;141;p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2" name="Google Shape;142;p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3" name="Google Shape;143;p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4" name="Google Shape;144;p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5" name="Google Shape;145;p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6" name="Google Shape;146;p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7" name="Google Shape;147;p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8" name="Google Shape;148;p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49" name="Google Shape;149;p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0" name="Google Shape;150;p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1" name="Google Shape;151;p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2" name="Google Shape;152;p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3" name="Google Shape;153;p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54" name="Google Shape;154;p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155" name="Google Shape;155;p5"/>
          <p:cNvSpPr txBox="1"/>
          <p:nvPr>
            <p:ph idx="1" type="subTitle"/>
          </p:nvPr>
        </p:nvSpPr>
        <p:spPr>
          <a:xfrm>
            <a:off x="1440000" y="2902564"/>
            <a:ext cx="3458400" cy="25938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3600"/>
              <a:buFont typeface="Bebas Neue"/>
              <a:buNone/>
              <a:defRPr sz="4800">
                <a:latin typeface="Paytone One"/>
                <a:ea typeface="Paytone One"/>
                <a:cs typeface="Paytone One"/>
                <a:sym typeface="Paytone One"/>
              </a:defRPr>
            </a:lvl1pPr>
            <a:lvl2pPr lvl="1" algn="ctr">
              <a:lnSpc>
                <a:spcPct val="100000"/>
              </a:lnSpc>
              <a:spcBef>
                <a:spcPts val="0"/>
              </a:spcBef>
              <a:spcAft>
                <a:spcPts val="0"/>
              </a:spcAft>
              <a:buSzPts val="2800"/>
              <a:buFont typeface="Bebas Neue"/>
              <a:buNone/>
              <a:defRPr>
                <a:latin typeface="Bebas Neue"/>
                <a:ea typeface="Bebas Neue"/>
                <a:cs typeface="Bebas Neue"/>
                <a:sym typeface="Bebas Neue"/>
              </a:defRPr>
            </a:lvl2pPr>
            <a:lvl3pPr lvl="2" algn="ctr">
              <a:lnSpc>
                <a:spcPct val="100000"/>
              </a:lnSpc>
              <a:spcBef>
                <a:spcPts val="3200"/>
              </a:spcBef>
              <a:spcAft>
                <a:spcPts val="0"/>
              </a:spcAft>
              <a:buSzPts val="2800"/>
              <a:buFont typeface="Bebas Neue"/>
              <a:buNone/>
              <a:defRPr>
                <a:latin typeface="Bebas Neue"/>
                <a:ea typeface="Bebas Neue"/>
                <a:cs typeface="Bebas Neue"/>
                <a:sym typeface="Bebas Neue"/>
              </a:defRPr>
            </a:lvl3pPr>
            <a:lvl4pPr lvl="3" algn="ctr">
              <a:lnSpc>
                <a:spcPct val="100000"/>
              </a:lnSpc>
              <a:spcBef>
                <a:spcPts val="3200"/>
              </a:spcBef>
              <a:spcAft>
                <a:spcPts val="0"/>
              </a:spcAft>
              <a:buSzPts val="2800"/>
              <a:buFont typeface="Bebas Neue"/>
              <a:buNone/>
              <a:defRPr>
                <a:latin typeface="Bebas Neue"/>
                <a:ea typeface="Bebas Neue"/>
                <a:cs typeface="Bebas Neue"/>
                <a:sym typeface="Bebas Neue"/>
              </a:defRPr>
            </a:lvl4pPr>
            <a:lvl5pPr lvl="4" algn="ctr">
              <a:lnSpc>
                <a:spcPct val="100000"/>
              </a:lnSpc>
              <a:spcBef>
                <a:spcPts val="3200"/>
              </a:spcBef>
              <a:spcAft>
                <a:spcPts val="0"/>
              </a:spcAft>
              <a:buSzPts val="2800"/>
              <a:buFont typeface="Bebas Neue"/>
              <a:buNone/>
              <a:defRPr>
                <a:latin typeface="Bebas Neue"/>
                <a:ea typeface="Bebas Neue"/>
                <a:cs typeface="Bebas Neue"/>
                <a:sym typeface="Bebas Neue"/>
              </a:defRPr>
            </a:lvl5pPr>
            <a:lvl6pPr lvl="5" algn="ctr">
              <a:lnSpc>
                <a:spcPct val="100000"/>
              </a:lnSpc>
              <a:spcBef>
                <a:spcPts val="3200"/>
              </a:spcBef>
              <a:spcAft>
                <a:spcPts val="0"/>
              </a:spcAft>
              <a:buSzPts val="2800"/>
              <a:buFont typeface="Bebas Neue"/>
              <a:buNone/>
              <a:defRPr>
                <a:latin typeface="Bebas Neue"/>
                <a:ea typeface="Bebas Neue"/>
                <a:cs typeface="Bebas Neue"/>
                <a:sym typeface="Bebas Neue"/>
              </a:defRPr>
            </a:lvl6pPr>
            <a:lvl7pPr lvl="6" algn="ctr">
              <a:lnSpc>
                <a:spcPct val="100000"/>
              </a:lnSpc>
              <a:spcBef>
                <a:spcPts val="3200"/>
              </a:spcBef>
              <a:spcAft>
                <a:spcPts val="0"/>
              </a:spcAft>
              <a:buSzPts val="2800"/>
              <a:buFont typeface="Bebas Neue"/>
              <a:buNone/>
              <a:defRPr>
                <a:latin typeface="Bebas Neue"/>
                <a:ea typeface="Bebas Neue"/>
                <a:cs typeface="Bebas Neue"/>
                <a:sym typeface="Bebas Neue"/>
              </a:defRPr>
            </a:lvl7pPr>
            <a:lvl8pPr lvl="7" algn="ctr">
              <a:lnSpc>
                <a:spcPct val="100000"/>
              </a:lnSpc>
              <a:spcBef>
                <a:spcPts val="3200"/>
              </a:spcBef>
              <a:spcAft>
                <a:spcPts val="0"/>
              </a:spcAft>
              <a:buSzPts val="2800"/>
              <a:buFont typeface="Bebas Neue"/>
              <a:buNone/>
              <a:defRPr>
                <a:latin typeface="Bebas Neue"/>
                <a:ea typeface="Bebas Neue"/>
                <a:cs typeface="Bebas Neue"/>
                <a:sym typeface="Bebas Neue"/>
              </a:defRPr>
            </a:lvl8pPr>
            <a:lvl9pPr lvl="8" algn="ctr">
              <a:lnSpc>
                <a:spcPct val="100000"/>
              </a:lnSpc>
              <a:spcBef>
                <a:spcPts val="3200"/>
              </a:spcBef>
              <a:spcAft>
                <a:spcPts val="3200"/>
              </a:spcAft>
              <a:buSzPts val="2800"/>
              <a:buFont typeface="Bebas Neue"/>
              <a:buNone/>
              <a:defRPr>
                <a:latin typeface="Bebas Neue"/>
                <a:ea typeface="Bebas Neue"/>
                <a:cs typeface="Bebas Neue"/>
                <a:sym typeface="Bebas Neue"/>
              </a:defRPr>
            </a:lvl9pPr>
          </a:lstStyle>
          <a:p/>
        </p:txBody>
      </p:sp>
      <p:sp>
        <p:nvSpPr>
          <p:cNvPr id="156" name="Google Shape;156;p5"/>
          <p:cNvSpPr txBox="1"/>
          <p:nvPr>
            <p:ph idx="2" type="subTitle"/>
          </p:nvPr>
        </p:nvSpPr>
        <p:spPr>
          <a:xfrm>
            <a:off x="6693801" y="7138050"/>
            <a:ext cx="3458400" cy="2593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3600"/>
              <a:buFont typeface="Bebas Neue"/>
              <a:buNone/>
              <a:defRPr sz="4800">
                <a:latin typeface="Paytone One"/>
                <a:ea typeface="Paytone One"/>
                <a:cs typeface="Paytone One"/>
                <a:sym typeface="Paytone One"/>
              </a:defRPr>
            </a:lvl1pPr>
            <a:lvl2pPr lvl="1" rtl="0" algn="ctr">
              <a:lnSpc>
                <a:spcPct val="100000"/>
              </a:lnSpc>
              <a:spcBef>
                <a:spcPts val="0"/>
              </a:spcBef>
              <a:spcAft>
                <a:spcPts val="0"/>
              </a:spcAft>
              <a:buSzPts val="2800"/>
              <a:buFont typeface="Bebas Neue"/>
              <a:buNone/>
              <a:defRPr>
                <a:latin typeface="Bebas Neue"/>
                <a:ea typeface="Bebas Neue"/>
                <a:cs typeface="Bebas Neue"/>
                <a:sym typeface="Bebas Neue"/>
              </a:defRPr>
            </a:lvl2pPr>
            <a:lvl3pPr lvl="2" rtl="0" algn="ctr">
              <a:lnSpc>
                <a:spcPct val="100000"/>
              </a:lnSpc>
              <a:spcBef>
                <a:spcPts val="3200"/>
              </a:spcBef>
              <a:spcAft>
                <a:spcPts val="0"/>
              </a:spcAft>
              <a:buSzPts val="2800"/>
              <a:buFont typeface="Bebas Neue"/>
              <a:buNone/>
              <a:defRPr>
                <a:latin typeface="Bebas Neue"/>
                <a:ea typeface="Bebas Neue"/>
                <a:cs typeface="Bebas Neue"/>
                <a:sym typeface="Bebas Neue"/>
              </a:defRPr>
            </a:lvl3pPr>
            <a:lvl4pPr lvl="3" rtl="0" algn="ctr">
              <a:lnSpc>
                <a:spcPct val="100000"/>
              </a:lnSpc>
              <a:spcBef>
                <a:spcPts val="3200"/>
              </a:spcBef>
              <a:spcAft>
                <a:spcPts val="0"/>
              </a:spcAft>
              <a:buSzPts val="2800"/>
              <a:buFont typeface="Bebas Neue"/>
              <a:buNone/>
              <a:defRPr>
                <a:latin typeface="Bebas Neue"/>
                <a:ea typeface="Bebas Neue"/>
                <a:cs typeface="Bebas Neue"/>
                <a:sym typeface="Bebas Neue"/>
              </a:defRPr>
            </a:lvl4pPr>
            <a:lvl5pPr lvl="4" rtl="0" algn="ctr">
              <a:lnSpc>
                <a:spcPct val="100000"/>
              </a:lnSpc>
              <a:spcBef>
                <a:spcPts val="3200"/>
              </a:spcBef>
              <a:spcAft>
                <a:spcPts val="0"/>
              </a:spcAft>
              <a:buSzPts val="2800"/>
              <a:buFont typeface="Bebas Neue"/>
              <a:buNone/>
              <a:defRPr>
                <a:latin typeface="Bebas Neue"/>
                <a:ea typeface="Bebas Neue"/>
                <a:cs typeface="Bebas Neue"/>
                <a:sym typeface="Bebas Neue"/>
              </a:defRPr>
            </a:lvl5pPr>
            <a:lvl6pPr lvl="5" rtl="0" algn="ctr">
              <a:lnSpc>
                <a:spcPct val="100000"/>
              </a:lnSpc>
              <a:spcBef>
                <a:spcPts val="3200"/>
              </a:spcBef>
              <a:spcAft>
                <a:spcPts val="0"/>
              </a:spcAft>
              <a:buSzPts val="2800"/>
              <a:buFont typeface="Bebas Neue"/>
              <a:buNone/>
              <a:defRPr>
                <a:latin typeface="Bebas Neue"/>
                <a:ea typeface="Bebas Neue"/>
                <a:cs typeface="Bebas Neue"/>
                <a:sym typeface="Bebas Neue"/>
              </a:defRPr>
            </a:lvl6pPr>
            <a:lvl7pPr lvl="6" rtl="0" algn="ctr">
              <a:lnSpc>
                <a:spcPct val="100000"/>
              </a:lnSpc>
              <a:spcBef>
                <a:spcPts val="3200"/>
              </a:spcBef>
              <a:spcAft>
                <a:spcPts val="0"/>
              </a:spcAft>
              <a:buSzPts val="2800"/>
              <a:buFont typeface="Bebas Neue"/>
              <a:buNone/>
              <a:defRPr>
                <a:latin typeface="Bebas Neue"/>
                <a:ea typeface="Bebas Neue"/>
                <a:cs typeface="Bebas Neue"/>
                <a:sym typeface="Bebas Neue"/>
              </a:defRPr>
            </a:lvl7pPr>
            <a:lvl8pPr lvl="7" rtl="0" algn="ctr">
              <a:lnSpc>
                <a:spcPct val="100000"/>
              </a:lnSpc>
              <a:spcBef>
                <a:spcPts val="3200"/>
              </a:spcBef>
              <a:spcAft>
                <a:spcPts val="0"/>
              </a:spcAft>
              <a:buSzPts val="2800"/>
              <a:buFont typeface="Bebas Neue"/>
              <a:buNone/>
              <a:defRPr>
                <a:latin typeface="Bebas Neue"/>
                <a:ea typeface="Bebas Neue"/>
                <a:cs typeface="Bebas Neue"/>
                <a:sym typeface="Bebas Neue"/>
              </a:defRPr>
            </a:lvl8pPr>
            <a:lvl9pPr lvl="8" rtl="0" algn="ctr">
              <a:lnSpc>
                <a:spcPct val="100000"/>
              </a:lnSpc>
              <a:spcBef>
                <a:spcPts val="3200"/>
              </a:spcBef>
              <a:spcAft>
                <a:spcPts val="3200"/>
              </a:spcAft>
              <a:buSzPts val="2800"/>
              <a:buFont typeface="Bebas Neue"/>
              <a:buNone/>
              <a:defRPr>
                <a:latin typeface="Bebas Neue"/>
                <a:ea typeface="Bebas Neue"/>
                <a:cs typeface="Bebas Neue"/>
                <a:sym typeface="Bebas Neue"/>
              </a:defRPr>
            </a:lvl9pPr>
          </a:lstStyle>
          <a:p/>
        </p:txBody>
      </p:sp>
      <p:sp>
        <p:nvSpPr>
          <p:cNvPr id="157" name="Google Shape;157;p5"/>
          <p:cNvSpPr txBox="1"/>
          <p:nvPr>
            <p:ph idx="3" type="subTitle"/>
          </p:nvPr>
        </p:nvSpPr>
        <p:spPr>
          <a:xfrm>
            <a:off x="4898299" y="2902564"/>
            <a:ext cx="6685200" cy="2593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58" name="Google Shape;158;p5"/>
          <p:cNvSpPr txBox="1"/>
          <p:nvPr>
            <p:ph idx="4" type="subTitle"/>
          </p:nvPr>
        </p:nvSpPr>
        <p:spPr>
          <a:xfrm>
            <a:off x="10209350" y="7138050"/>
            <a:ext cx="6685200" cy="2593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59" name="Google Shape;159;p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grpSp>
        <p:nvGrpSpPr>
          <p:cNvPr id="162" name="Google Shape;162;p6"/>
          <p:cNvGrpSpPr/>
          <p:nvPr/>
        </p:nvGrpSpPr>
        <p:grpSpPr>
          <a:xfrm rot="-5400000">
            <a:off x="665976" y="590757"/>
            <a:ext cx="2259541" cy="2347708"/>
            <a:chOff x="11" y="583339"/>
            <a:chExt cx="1129770" cy="1173854"/>
          </a:xfrm>
        </p:grpSpPr>
        <p:sp>
          <p:nvSpPr>
            <p:cNvPr id="163" name="Google Shape;163;p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4" name="Google Shape;164;p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5" name="Google Shape;165;p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6" name="Google Shape;166;p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7" name="Google Shape;167;p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8" name="Google Shape;168;p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69" name="Google Shape;169;p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0" name="Google Shape;170;p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1" name="Google Shape;171;p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2" name="Google Shape;172;p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3" name="Google Shape;173;p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4" name="Google Shape;174;p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5" name="Google Shape;175;p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6" name="Google Shape;176;p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7" name="Google Shape;177;p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8" name="Google Shape;178;p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79" name="Google Shape;179;p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0" name="Google Shape;180;p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1" name="Google Shape;181;p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2" name="Google Shape;182;p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3" name="Google Shape;183;p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4" name="Google Shape;184;p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5" name="Google Shape;185;p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6" name="Google Shape;186;p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87" name="Google Shape;187;p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8" name="Shape 188"/>
        <p:cNvGrpSpPr/>
        <p:nvPr/>
      </p:nvGrpSpPr>
      <p:grpSpPr>
        <a:xfrm>
          <a:off x="0" y="0"/>
          <a:ext cx="0" cy="0"/>
          <a:chOff x="0" y="0"/>
          <a:chExt cx="0" cy="0"/>
        </a:xfrm>
      </p:grpSpPr>
      <p:sp>
        <p:nvSpPr>
          <p:cNvPr id="189" name="Google Shape;189;p7"/>
          <p:cNvSpPr/>
          <p:nvPr/>
        </p:nvSpPr>
        <p:spPr>
          <a:xfrm>
            <a:off x="1434300" y="1870200"/>
            <a:ext cx="15419400" cy="654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90" name="Google Shape;190;p7"/>
          <p:cNvGrpSpPr/>
          <p:nvPr/>
        </p:nvGrpSpPr>
        <p:grpSpPr>
          <a:xfrm rot="-5400000">
            <a:off x="15323576" y="608536"/>
            <a:ext cx="2259541" cy="2347708"/>
            <a:chOff x="11" y="583339"/>
            <a:chExt cx="1129770" cy="1173854"/>
          </a:xfrm>
        </p:grpSpPr>
        <p:sp>
          <p:nvSpPr>
            <p:cNvPr id="191" name="Google Shape;191;p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2" name="Google Shape;192;p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3" name="Google Shape;193;p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4" name="Google Shape;194;p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5" name="Google Shape;195;p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6" name="Google Shape;196;p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7" name="Google Shape;197;p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8" name="Google Shape;198;p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199" name="Google Shape;199;p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0" name="Google Shape;200;p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1" name="Google Shape;201;p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2" name="Google Shape;202;p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3" name="Google Shape;203;p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4" name="Google Shape;204;p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5" name="Google Shape;205;p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6" name="Google Shape;206;p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7" name="Google Shape;207;p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8" name="Google Shape;208;p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09" name="Google Shape;209;p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0" name="Google Shape;210;p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1" name="Google Shape;211;p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2" name="Google Shape;212;p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3" name="Google Shape;213;p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4" name="Google Shape;214;p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15" name="Google Shape;215;p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216" name="Google Shape;216;p7"/>
          <p:cNvSpPr txBox="1"/>
          <p:nvPr>
            <p:ph type="title"/>
          </p:nvPr>
        </p:nvSpPr>
        <p:spPr>
          <a:xfrm>
            <a:off x="3204900" y="2912149"/>
            <a:ext cx="11878200" cy="10866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17" name="Google Shape;217;p7"/>
          <p:cNvSpPr txBox="1"/>
          <p:nvPr>
            <p:ph idx="1" type="subTitle"/>
          </p:nvPr>
        </p:nvSpPr>
        <p:spPr>
          <a:xfrm>
            <a:off x="3204900" y="3998700"/>
            <a:ext cx="11878200" cy="3450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8" name="Shape 218"/>
        <p:cNvGrpSpPr/>
        <p:nvPr/>
      </p:nvGrpSpPr>
      <p:grpSpPr>
        <a:xfrm>
          <a:off x="0" y="0"/>
          <a:ext cx="0" cy="0"/>
          <a:chOff x="0" y="0"/>
          <a:chExt cx="0" cy="0"/>
        </a:xfrm>
      </p:grpSpPr>
      <p:sp>
        <p:nvSpPr>
          <p:cNvPr id="219" name="Google Shape;219;p8"/>
          <p:cNvSpPr/>
          <p:nvPr/>
        </p:nvSpPr>
        <p:spPr>
          <a:xfrm>
            <a:off x="1434300" y="1870200"/>
            <a:ext cx="15419400" cy="654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20" name="Google Shape;220;p8"/>
          <p:cNvSpPr txBox="1"/>
          <p:nvPr>
            <p:ph type="title"/>
          </p:nvPr>
        </p:nvSpPr>
        <p:spPr>
          <a:xfrm>
            <a:off x="2776200" y="2614200"/>
            <a:ext cx="12735600" cy="5058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44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grpSp>
        <p:nvGrpSpPr>
          <p:cNvPr id="221" name="Google Shape;221;p8"/>
          <p:cNvGrpSpPr/>
          <p:nvPr/>
        </p:nvGrpSpPr>
        <p:grpSpPr>
          <a:xfrm rot="-5400000">
            <a:off x="696631" y="7364522"/>
            <a:ext cx="2259541" cy="2347708"/>
            <a:chOff x="11" y="583339"/>
            <a:chExt cx="1129770" cy="1173854"/>
          </a:xfrm>
        </p:grpSpPr>
        <p:sp>
          <p:nvSpPr>
            <p:cNvPr id="222" name="Google Shape;222;p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3" name="Google Shape;223;p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4" name="Google Shape;224;p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5" name="Google Shape;225;p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6" name="Google Shape;226;p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7" name="Google Shape;227;p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8" name="Google Shape;228;p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29" name="Google Shape;229;p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0" name="Google Shape;230;p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1" name="Google Shape;231;p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2" name="Google Shape;232;p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3" name="Google Shape;233;p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4" name="Google Shape;234;p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5" name="Google Shape;235;p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6" name="Google Shape;236;p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7" name="Google Shape;237;p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8" name="Google Shape;238;p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39" name="Google Shape;239;p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0" name="Google Shape;240;p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1" name="Google Shape;241;p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2" name="Google Shape;242;p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3" name="Google Shape;243;p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4" name="Google Shape;244;p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5" name="Google Shape;245;p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6" name="Google Shape;246;p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grpSp>
        <p:nvGrpSpPr>
          <p:cNvPr id="247" name="Google Shape;247;p8"/>
          <p:cNvGrpSpPr/>
          <p:nvPr/>
        </p:nvGrpSpPr>
        <p:grpSpPr>
          <a:xfrm rot="-5400000">
            <a:off x="15323576" y="608536"/>
            <a:ext cx="2259541" cy="2347708"/>
            <a:chOff x="11" y="583339"/>
            <a:chExt cx="1129770" cy="1173854"/>
          </a:xfrm>
        </p:grpSpPr>
        <p:sp>
          <p:nvSpPr>
            <p:cNvPr id="248" name="Google Shape;248;p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49" name="Google Shape;249;p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0" name="Google Shape;250;p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1" name="Google Shape;251;p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2" name="Google Shape;252;p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3" name="Google Shape;253;p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4" name="Google Shape;254;p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5" name="Google Shape;255;p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6" name="Google Shape;256;p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7" name="Google Shape;257;p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8" name="Google Shape;258;p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59" name="Google Shape;259;p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0" name="Google Shape;260;p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1" name="Google Shape;261;p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2" name="Google Shape;262;p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3" name="Google Shape;263;p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4" name="Google Shape;264;p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5" name="Google Shape;265;p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6" name="Google Shape;266;p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7" name="Google Shape;267;p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8" name="Google Shape;268;p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69" name="Google Shape;269;p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0" name="Google Shape;270;p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1" name="Google Shape;271;p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2" name="Google Shape;272;p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9"/>
          <p:cNvSpPr/>
          <p:nvPr/>
        </p:nvSpPr>
        <p:spPr>
          <a:xfrm>
            <a:off x="14633100" y="0"/>
            <a:ext cx="3647400" cy="10287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75" name="Google Shape;275;p9"/>
          <p:cNvGrpSpPr/>
          <p:nvPr/>
        </p:nvGrpSpPr>
        <p:grpSpPr>
          <a:xfrm rot="-5400000">
            <a:off x="15323576" y="608536"/>
            <a:ext cx="2259541" cy="2347708"/>
            <a:chOff x="11" y="583339"/>
            <a:chExt cx="1129770" cy="1173854"/>
          </a:xfrm>
        </p:grpSpPr>
        <p:sp>
          <p:nvSpPr>
            <p:cNvPr id="276" name="Google Shape;276;p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7" name="Google Shape;277;p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8" name="Google Shape;278;p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79" name="Google Shape;279;p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0" name="Google Shape;280;p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1" name="Google Shape;281;p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2" name="Google Shape;282;p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3" name="Google Shape;283;p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4" name="Google Shape;284;p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5" name="Google Shape;285;p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6" name="Google Shape;286;p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7" name="Google Shape;287;p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8" name="Google Shape;288;p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89" name="Google Shape;289;p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0" name="Google Shape;290;p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1" name="Google Shape;291;p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2" name="Google Shape;292;p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3" name="Google Shape;293;p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4" name="Google Shape;294;p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5" name="Google Shape;295;p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6" name="Google Shape;296;p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7" name="Google Shape;297;p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8" name="Google Shape;298;p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299" name="Google Shape;299;p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300" name="Google Shape;300;p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grpSp>
      <p:sp>
        <p:nvSpPr>
          <p:cNvPr id="301" name="Google Shape;301;p9"/>
          <p:cNvSpPr txBox="1"/>
          <p:nvPr>
            <p:ph type="title"/>
          </p:nvPr>
        </p:nvSpPr>
        <p:spPr>
          <a:xfrm>
            <a:off x="1404350" y="2562600"/>
            <a:ext cx="8775600" cy="3735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7200"/>
              <a:buNone/>
              <a:defRPr sz="9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02" name="Google Shape;302;p9"/>
          <p:cNvSpPr txBox="1"/>
          <p:nvPr>
            <p:ph idx="1" type="subTitle"/>
          </p:nvPr>
        </p:nvSpPr>
        <p:spPr>
          <a:xfrm>
            <a:off x="1404350" y="6297600"/>
            <a:ext cx="8775600" cy="1426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600"/>
              <a:buNone/>
              <a:defRPr/>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 name="Shape 303"/>
        <p:cNvGrpSpPr/>
        <p:nvPr/>
      </p:nvGrpSpPr>
      <p:grpSpPr>
        <a:xfrm>
          <a:off x="0" y="0"/>
          <a:ext cx="0" cy="0"/>
          <a:chOff x="0" y="0"/>
          <a:chExt cx="0" cy="0"/>
        </a:xfrm>
      </p:grpSpPr>
      <p:sp>
        <p:nvSpPr>
          <p:cNvPr id="304" name="Google Shape;304;p10"/>
          <p:cNvSpPr txBox="1"/>
          <p:nvPr>
            <p:ph type="title"/>
          </p:nvPr>
        </p:nvSpPr>
        <p:spPr>
          <a:xfrm>
            <a:off x="1426450" y="7933550"/>
            <a:ext cx="15435000" cy="1275600"/>
          </a:xfrm>
          <a:prstGeom prst="rect">
            <a:avLst/>
          </a:prstGeom>
          <a:solidFill>
            <a:schemeClr val="accent3"/>
          </a:solidFill>
        </p:spPr>
        <p:txBody>
          <a:bodyPr anchorCtr="0" anchor="t"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15700"/>
            <a:ext cx="17041200" cy="1145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5600"/>
              <a:buFont typeface="Paytone One"/>
              <a:buNone/>
              <a:defRPr sz="5600">
                <a:solidFill>
                  <a:schemeClr val="accent2"/>
                </a:solidFill>
                <a:latin typeface="Paytone One"/>
                <a:ea typeface="Paytone One"/>
                <a:cs typeface="Paytone One"/>
                <a:sym typeface="Paytone One"/>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00000"/>
              </a:lnSpc>
              <a:spcBef>
                <a:spcPts val="0"/>
              </a:spcBef>
              <a:spcAft>
                <a:spcPts val="0"/>
              </a:spcAft>
              <a:buClr>
                <a:schemeClr val="accent2"/>
              </a:buClr>
              <a:buSzPts val="3600"/>
              <a:buFont typeface="Questrial"/>
              <a:buChar char="●"/>
              <a:defRPr sz="3600">
                <a:solidFill>
                  <a:schemeClr val="accent2"/>
                </a:solidFill>
                <a:latin typeface="Questrial"/>
                <a:ea typeface="Questrial"/>
                <a:cs typeface="Questrial"/>
                <a:sym typeface="Questrial"/>
              </a:defRPr>
            </a:lvl1pPr>
            <a:lvl2pPr indent="-406400" lvl="1" marL="9144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2pPr>
            <a:lvl3pPr indent="-406400" lvl="2" marL="13716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3pPr>
            <a:lvl4pPr indent="-406400" lvl="3" marL="18288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4pPr>
            <a:lvl5pPr indent="-406400" lvl="4" marL="22860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5pPr>
            <a:lvl6pPr indent="-406400" lvl="5" marL="27432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6pPr>
            <a:lvl7pPr indent="-406400" lvl="6" marL="32004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7pPr>
            <a:lvl8pPr indent="-406400" lvl="7" marL="3657600">
              <a:lnSpc>
                <a:spcPct val="100000"/>
              </a:lnSpc>
              <a:spcBef>
                <a:spcPts val="3200"/>
              </a:spcBef>
              <a:spcAft>
                <a:spcPts val="0"/>
              </a:spcAft>
              <a:buClr>
                <a:schemeClr val="accent2"/>
              </a:buClr>
              <a:buSzPts val="2800"/>
              <a:buFont typeface="Questrial"/>
              <a:buChar char="○"/>
              <a:defRPr sz="2800">
                <a:solidFill>
                  <a:schemeClr val="accent2"/>
                </a:solidFill>
                <a:latin typeface="Questrial"/>
                <a:ea typeface="Questrial"/>
                <a:cs typeface="Questrial"/>
                <a:sym typeface="Questrial"/>
              </a:defRPr>
            </a:lvl8pPr>
            <a:lvl9pPr indent="-406400" lvl="8" marL="4114800">
              <a:lnSpc>
                <a:spcPct val="100000"/>
              </a:lnSpc>
              <a:spcBef>
                <a:spcPts val="3200"/>
              </a:spcBef>
              <a:spcAft>
                <a:spcPts val="3200"/>
              </a:spcAft>
              <a:buClr>
                <a:schemeClr val="accent2"/>
              </a:buClr>
              <a:buSzPts val="2800"/>
              <a:buFont typeface="Questrial"/>
              <a:buChar char="■"/>
              <a:defRPr sz="2800">
                <a:solidFill>
                  <a:schemeClr val="accent2"/>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4" name="Shape 974"/>
        <p:cNvGrpSpPr/>
        <p:nvPr/>
      </p:nvGrpSpPr>
      <p:grpSpPr>
        <a:xfrm>
          <a:off x="0" y="0"/>
          <a:ext cx="0" cy="0"/>
          <a:chOff x="0" y="0"/>
          <a:chExt cx="0" cy="0"/>
        </a:xfrm>
      </p:grpSpPr>
      <p:sp>
        <p:nvSpPr>
          <p:cNvPr id="975" name="Google Shape;975;p30"/>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976" name="Google Shape;976;p30"/>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docs.google.com/spreadsheets/d/1QA12zNQpMlNVv_RD0LzDv_eE0InY9cdu1uIXDbRumUs/copy"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www.freepik.com/free-photo/group-women-spending-time-together-their-phones_7089939.htm/?utm_source=slidesgo_template&amp;utm_medium=referral-link&amp;utm_campaign=sg_resources&amp;utm_content=freepik" TargetMode="External"/><Relationship Id="rId4" Type="http://schemas.openxmlformats.org/officeDocument/2006/relationships/hyperlink" Target="https://www.freepik.com/free-photo/group-women-having-fun-together_7089992.htm/?utm_source=slidesgo_template&amp;utm_medium=referral-link&amp;utm_campaign=sg_resources&amp;utm_content=freepik" TargetMode="External"/><Relationship Id="rId5" Type="http://schemas.openxmlformats.org/officeDocument/2006/relationships/hyperlink" Target="https://www.freepik.com/free-photo/group-women-holding-each-other_7089988.htm/?utm_source=slidesgo_template&amp;utm_medium=referral-link&amp;utm_campaign=sg_resources&amp;utm_content=freepik" TargetMode="External"/><Relationship Id="rId6" Type="http://schemas.openxmlformats.org/officeDocument/2006/relationships/hyperlink" Target="https://www.freepik.com/free-photo/group-women-looking-together-through-laptop_7089985.htm/?utm_source=slidesgo_template&amp;utm_medium=referral-link&amp;utm_campaign=sg_resources&amp;utm_content=freepik" TargetMode="External"/><Relationship Id="rId7" Type="http://schemas.openxmlformats.org/officeDocument/2006/relationships/hyperlink" Target="https://www.freepik.com/free-photo/group-friends-looking-phone-with-copy-space_7089993.htm/?utm_source=slidesgo_template&amp;utm_medium=referral-link&amp;utm_campaign=sg_resources&amp;utm_content=freepik" TargetMode="External"/><Relationship Id="rId8" Type="http://schemas.openxmlformats.org/officeDocument/2006/relationships/hyperlink" Target="https://www.freepik.com/free-photo/group-best-friends-posing_7089998.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s://www.freepik.com/free-photo/group-women-posing-fun-way_7089982.htm/?utm_source=slidesgo_template&amp;utm_medium=referral-link&amp;utm_campaign=sg_resources&amp;utm_content=freepik" TargetMode="External"/><Relationship Id="rId4" Type="http://schemas.openxmlformats.org/officeDocument/2006/relationships/hyperlink" Target="https://www.freepik.com/free-photo/portrait-confident-young-businesswoman-sitting-wheelchair-using-laptop-office_4409226.htm/?utm_source=slidesgo_template&amp;utm_medium=referral-link&amp;utm_campaign=sg_resources&amp;utm_content=freepik" TargetMode="External"/><Relationship Id="rId5" Type="http://schemas.openxmlformats.org/officeDocument/2006/relationships/hyperlink" Target="https://www.freepik.com/free-photo/man-showing-something-laptop-his-coworker_11043334.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s://fonts.google.com/specimen/Paytone+One" TargetMode="External"/><Relationship Id="rId4" Type="http://schemas.openxmlformats.org/officeDocument/2006/relationships/hyperlink" Target="https://fonts.google.com/specimen/Paytone+One" TargetMode="External"/><Relationship Id="rId5" Type="http://schemas.openxmlformats.org/officeDocument/2006/relationships/hyperlink" Target="https://fonts.google.com/specimen/Paytone+One" TargetMode="External"/><Relationship Id="rId6" Type="http://schemas.openxmlformats.org/officeDocument/2006/relationships/hyperlink" Target="https://fonts.google.com/specimen/Questrial" TargetMode="External"/><Relationship Id="rId7" Type="http://schemas.openxmlformats.org/officeDocument/2006/relationships/hyperlink" Target="https://fonts.google.com/specimen/Questrial" TargetMode="External"/><Relationship Id="rId8" Type="http://schemas.openxmlformats.org/officeDocument/2006/relationships/hyperlink" Target="https://fonts.google.com/specimen/Quest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4.xml"/><Relationship Id="rId5" Type="http://schemas.openxmlformats.org/officeDocument/2006/relationships/hyperlink" Target="http://bit.ly/30B07Gq" TargetMode="External"/><Relationship Id="rId6" Type="http://schemas.openxmlformats.org/officeDocument/2006/relationships/hyperlink" Target="http://bit.ly/30B07Gq" TargetMode="External"/><Relationship Id="rId7" Type="http://schemas.openxmlformats.org/officeDocument/2006/relationships/hyperlink" Target="http://bit.ly/33VAFh3" TargetMode="External"/><Relationship Id="rId8" Type="http://schemas.openxmlformats.org/officeDocument/2006/relationships/slide" Target="/ppt/slides/slide25.xml"/><Relationship Id="rId11" Type="http://schemas.openxmlformats.org/officeDocument/2006/relationships/slide" Target="/ppt/slides/slide26.xml"/><Relationship Id="rId10" Type="http://schemas.openxmlformats.org/officeDocument/2006/relationships/slide" Target="/ppt/slides/slide24.xml"/><Relationship Id="rId13" Type="http://schemas.openxmlformats.org/officeDocument/2006/relationships/slide" Target="/ppt/slides/slide29.xml"/><Relationship Id="rId12" Type="http://schemas.openxmlformats.org/officeDocument/2006/relationships/slide" Target="/ppt/slides/slide26.xml"/><Relationship Id="rId15" Type="http://schemas.openxmlformats.org/officeDocument/2006/relationships/slide" Target="/ppt/slides/slide30.xml"/><Relationship Id="rId14" Type="http://schemas.openxmlformats.org/officeDocument/2006/relationships/slide" Target="/ppt/slides/slide29.xml"/><Relationship Id="rId17" Type="http://schemas.openxmlformats.org/officeDocument/2006/relationships/slide" Target="/ppt/slides/slide32.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31.xml"/><Relationship Id="rId18" Type="http://schemas.openxmlformats.org/officeDocument/2006/relationships/slide" Target="/ppt/slides/slide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gif"/><Relationship Id="rId9"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8.gif"/><Relationship Id="rId10" Type="http://schemas.openxmlformats.org/officeDocument/2006/relationships/image" Target="../media/image6.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chrome.google.com/webstore/detail/flaticon-for-gsuit-gslide/haekgjfnhhdkgfgmldhfokhmfkgmcib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1" name="Shape 981"/>
        <p:cNvGrpSpPr/>
        <p:nvPr/>
      </p:nvGrpSpPr>
      <p:grpSpPr>
        <a:xfrm>
          <a:off x="0" y="0"/>
          <a:ext cx="0" cy="0"/>
          <a:chOff x="0" y="0"/>
          <a:chExt cx="0" cy="0"/>
        </a:xfrm>
      </p:grpSpPr>
      <p:sp>
        <p:nvSpPr>
          <p:cNvPr id="982" name="Google Shape;982;p32"/>
          <p:cNvSpPr txBox="1"/>
          <p:nvPr>
            <p:ph idx="15" type="title"/>
          </p:nvPr>
        </p:nvSpPr>
        <p:spPr>
          <a:xfrm>
            <a:off x="4473900" y="376075"/>
            <a:ext cx="9340200" cy="225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7000"/>
              <a:t>Create project from template</a:t>
            </a:r>
            <a:endParaRPr sz="7000"/>
          </a:p>
        </p:txBody>
      </p:sp>
      <p:sp>
        <p:nvSpPr>
          <p:cNvPr id="983" name="Google Shape;983;p32"/>
          <p:cNvSpPr txBox="1"/>
          <p:nvPr/>
        </p:nvSpPr>
        <p:spPr>
          <a:xfrm>
            <a:off x="3536075" y="2699525"/>
            <a:ext cx="11215800" cy="14775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3600">
                <a:latin typeface="Questrial"/>
                <a:ea typeface="Questrial"/>
                <a:cs typeface="Questrial"/>
                <a:sym typeface="Questrial"/>
              </a:rPr>
              <a:t>Create an empty project with the tags and classes of an input project.</a:t>
            </a:r>
            <a:endParaRPr sz="3600">
              <a:latin typeface="Questrial"/>
              <a:ea typeface="Questrial"/>
              <a:cs typeface="Questrial"/>
              <a:sym typeface="Questrial"/>
            </a:endParaRPr>
          </a:p>
        </p:txBody>
      </p:sp>
      <p:sp>
        <p:nvSpPr>
          <p:cNvPr id="984" name="Google Shape;984;p32"/>
          <p:cNvSpPr txBox="1"/>
          <p:nvPr/>
        </p:nvSpPr>
        <p:spPr>
          <a:xfrm>
            <a:off x="1542888" y="6955350"/>
            <a:ext cx="29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Questrial"/>
                <a:ea typeface="Questrial"/>
                <a:cs typeface="Questrial"/>
                <a:sym typeface="Questrial"/>
              </a:rPr>
              <a:t>Input project</a:t>
            </a:r>
            <a:endParaRPr sz="2600">
              <a:latin typeface="Questrial"/>
              <a:ea typeface="Questrial"/>
              <a:cs typeface="Questrial"/>
              <a:sym typeface="Questrial"/>
            </a:endParaRPr>
          </a:p>
        </p:txBody>
      </p:sp>
      <p:sp>
        <p:nvSpPr>
          <p:cNvPr id="985" name="Google Shape;985;p32"/>
          <p:cNvSpPr txBox="1"/>
          <p:nvPr/>
        </p:nvSpPr>
        <p:spPr>
          <a:xfrm>
            <a:off x="13867513" y="6955363"/>
            <a:ext cx="29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Questrial"/>
                <a:ea typeface="Questrial"/>
                <a:cs typeface="Questrial"/>
                <a:sym typeface="Questrial"/>
              </a:rPr>
              <a:t>New</a:t>
            </a:r>
            <a:r>
              <a:rPr lang="en" sz="2600">
                <a:latin typeface="Questrial"/>
                <a:ea typeface="Questrial"/>
                <a:cs typeface="Questrial"/>
                <a:sym typeface="Questrial"/>
              </a:rPr>
              <a:t> project</a:t>
            </a:r>
            <a:endParaRPr sz="2600">
              <a:latin typeface="Questrial"/>
              <a:ea typeface="Questrial"/>
              <a:cs typeface="Questrial"/>
              <a:sym typeface="Questrial"/>
            </a:endParaRPr>
          </a:p>
        </p:txBody>
      </p:sp>
      <p:cxnSp>
        <p:nvCxnSpPr>
          <p:cNvPr id="986" name="Google Shape;986;p32"/>
          <p:cNvCxnSpPr/>
          <p:nvPr/>
        </p:nvCxnSpPr>
        <p:spPr>
          <a:xfrm>
            <a:off x="4434025" y="6711950"/>
            <a:ext cx="1653600" cy="1131900"/>
          </a:xfrm>
          <a:prstGeom prst="curvedConnector3">
            <a:avLst>
              <a:gd fmla="val 46273" name="adj1"/>
            </a:avLst>
          </a:prstGeom>
          <a:noFill/>
          <a:ln cap="flat" cmpd="sng" w="76200">
            <a:solidFill>
              <a:schemeClr val="accent6"/>
            </a:solidFill>
            <a:prstDash val="solid"/>
            <a:round/>
            <a:headEnd len="med" w="med" type="none"/>
            <a:tailEnd len="med" w="med" type="triangle"/>
          </a:ln>
        </p:spPr>
      </p:cxnSp>
      <p:pic>
        <p:nvPicPr>
          <p:cNvPr id="987" name="Google Shape;987;p32"/>
          <p:cNvPicPr preferRelativeResize="0"/>
          <p:nvPr/>
        </p:nvPicPr>
        <p:blipFill>
          <a:blip r:embed="rId3">
            <a:alphaModFix/>
          </a:blip>
          <a:stretch>
            <a:fillRect/>
          </a:stretch>
        </p:blipFill>
        <p:spPr>
          <a:xfrm>
            <a:off x="1542884" y="4136550"/>
            <a:ext cx="2952300" cy="2651612"/>
          </a:xfrm>
          <a:prstGeom prst="rect">
            <a:avLst/>
          </a:prstGeom>
          <a:noFill/>
          <a:ln>
            <a:noFill/>
          </a:ln>
        </p:spPr>
      </p:pic>
      <p:sp>
        <p:nvSpPr>
          <p:cNvPr id="988" name="Google Shape;988;p32"/>
          <p:cNvSpPr txBox="1"/>
          <p:nvPr/>
        </p:nvSpPr>
        <p:spPr>
          <a:xfrm>
            <a:off x="3861300" y="9120350"/>
            <a:ext cx="10565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Questrial"/>
                <a:ea typeface="Questrial"/>
                <a:cs typeface="Questrial"/>
                <a:sym typeface="Questrial"/>
              </a:rPr>
              <a:t>Same collection of classes and tags</a:t>
            </a:r>
            <a:endParaRPr sz="3300">
              <a:latin typeface="Questrial"/>
              <a:ea typeface="Questrial"/>
              <a:cs typeface="Questrial"/>
              <a:sym typeface="Questrial"/>
            </a:endParaRPr>
          </a:p>
        </p:txBody>
      </p:sp>
      <p:pic>
        <p:nvPicPr>
          <p:cNvPr id="989" name="Google Shape;989;p32"/>
          <p:cNvPicPr preferRelativeResize="0"/>
          <p:nvPr/>
        </p:nvPicPr>
        <p:blipFill>
          <a:blip r:embed="rId4">
            <a:alphaModFix/>
          </a:blip>
          <a:stretch>
            <a:fillRect/>
          </a:stretch>
        </p:blipFill>
        <p:spPr>
          <a:xfrm>
            <a:off x="13812252" y="4136550"/>
            <a:ext cx="3062811" cy="2651600"/>
          </a:xfrm>
          <a:prstGeom prst="rect">
            <a:avLst/>
          </a:prstGeom>
          <a:noFill/>
          <a:ln>
            <a:noFill/>
          </a:ln>
        </p:spPr>
      </p:pic>
      <p:cxnSp>
        <p:nvCxnSpPr>
          <p:cNvPr id="990" name="Google Shape;990;p32"/>
          <p:cNvCxnSpPr/>
          <p:nvPr/>
        </p:nvCxnSpPr>
        <p:spPr>
          <a:xfrm flipH="1" rot="10800000">
            <a:off x="12158650" y="6711963"/>
            <a:ext cx="1653600" cy="1131900"/>
          </a:xfrm>
          <a:prstGeom prst="curvedConnector3">
            <a:avLst>
              <a:gd fmla="val 51882" name="adj1"/>
            </a:avLst>
          </a:prstGeom>
          <a:noFill/>
          <a:ln cap="flat" cmpd="sng" w="76200">
            <a:solidFill>
              <a:schemeClr val="accent6"/>
            </a:solidFill>
            <a:prstDash val="solid"/>
            <a:round/>
            <a:headEnd len="med" w="med" type="none"/>
            <a:tailEnd len="med" w="med" type="triangle"/>
          </a:ln>
        </p:spPr>
      </p:cxnSp>
      <p:pic>
        <p:nvPicPr>
          <p:cNvPr id="991" name="Google Shape;991;p32"/>
          <p:cNvPicPr preferRelativeResize="0"/>
          <p:nvPr/>
        </p:nvPicPr>
        <p:blipFill>
          <a:blip r:embed="rId5">
            <a:alphaModFix/>
          </a:blip>
          <a:stretch>
            <a:fillRect/>
          </a:stretch>
        </p:blipFill>
        <p:spPr>
          <a:xfrm>
            <a:off x="6684200" y="4329425"/>
            <a:ext cx="4877858" cy="4638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7" name="Shape 1067"/>
        <p:cNvGrpSpPr/>
        <p:nvPr/>
      </p:nvGrpSpPr>
      <p:grpSpPr>
        <a:xfrm>
          <a:off x="0" y="0"/>
          <a:ext cx="0" cy="0"/>
          <a:chOff x="0" y="0"/>
          <a:chExt cx="0" cy="0"/>
        </a:xfrm>
      </p:grpSpPr>
      <p:sp>
        <p:nvSpPr>
          <p:cNvPr id="1068" name="Google Shape;1068;p4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Schedule</a:t>
            </a:r>
            <a:endParaRPr/>
          </a:p>
        </p:txBody>
      </p:sp>
      <p:graphicFrame>
        <p:nvGraphicFramePr>
          <p:cNvPr id="1069" name="Google Shape;1069;p41"/>
          <p:cNvGraphicFramePr/>
          <p:nvPr/>
        </p:nvGraphicFramePr>
        <p:xfrm>
          <a:off x="1438100" y="2857500"/>
          <a:ext cx="3000000" cy="3000000"/>
        </p:xfrm>
        <a:graphic>
          <a:graphicData uri="http://schemas.openxmlformats.org/drawingml/2006/table">
            <a:tbl>
              <a:tblPr>
                <a:noFill/>
                <a:tableStyleId>{C201CBAB-4451-4782-A191-838C5EB73516}</a:tableStyleId>
              </a:tblPr>
              <a:tblGrid>
                <a:gridCol w="1872550"/>
                <a:gridCol w="1872550"/>
                <a:gridCol w="1943800"/>
                <a:gridCol w="2086250"/>
                <a:gridCol w="1801400"/>
                <a:gridCol w="1943800"/>
                <a:gridCol w="1943800"/>
                <a:gridCol w="1943800"/>
              </a:tblGrid>
              <a:tr h="1059850">
                <a:tc>
                  <a:txBody>
                    <a:bodyPr/>
                    <a:lstStyle/>
                    <a:p>
                      <a:pPr indent="0" lvl="0" marL="0" rtl="0" algn="ctr">
                        <a:spcBef>
                          <a:spcPts val="0"/>
                        </a:spcBef>
                        <a:spcAft>
                          <a:spcPts val="0"/>
                        </a:spcAft>
                        <a:buNone/>
                      </a:pPr>
                      <a:r>
                        <a:t/>
                      </a:r>
                      <a:endParaRPr b="1" sz="3000">
                        <a:solidFill>
                          <a:schemeClr val="accent2"/>
                        </a:solidFill>
                        <a:latin typeface="Anaheim"/>
                        <a:ea typeface="Anaheim"/>
                        <a:cs typeface="Anaheim"/>
                        <a:sym typeface="Anaheim"/>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Mon</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Tue</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Wed</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Thu</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Fri</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Sat</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3600">
                          <a:solidFill>
                            <a:schemeClr val="accent2"/>
                          </a:solidFill>
                          <a:latin typeface="Paytone One"/>
                          <a:ea typeface="Paytone One"/>
                          <a:cs typeface="Paytone One"/>
                          <a:sym typeface="Paytone One"/>
                        </a:rPr>
                        <a:t>Sun</a:t>
                      </a:r>
                      <a:endParaRPr sz="3600">
                        <a:solidFill>
                          <a:schemeClr val="accent2"/>
                        </a:solidFill>
                        <a:latin typeface="Paytone One"/>
                        <a:ea typeface="Paytone One"/>
                        <a:cs typeface="Paytone One"/>
                        <a:sym typeface="Paytone One"/>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r>
              <a:tr h="1059850">
                <a:tc>
                  <a:txBody>
                    <a:bodyPr/>
                    <a:lstStyle/>
                    <a:p>
                      <a:pPr indent="0" lvl="0" marL="0" rtl="0" algn="l">
                        <a:spcBef>
                          <a:spcPts val="0"/>
                        </a:spcBef>
                        <a:spcAft>
                          <a:spcPts val="0"/>
                        </a:spcAft>
                        <a:buNone/>
                      </a:pPr>
                      <a:r>
                        <a:rPr b="1" lang="en" sz="2800">
                          <a:solidFill>
                            <a:schemeClr val="accent2"/>
                          </a:solidFill>
                          <a:latin typeface="Questrial"/>
                          <a:ea typeface="Questrial"/>
                          <a:cs typeface="Questrial"/>
                          <a:sym typeface="Questrial"/>
                        </a:rPr>
                        <a:t>Week 1</a:t>
                      </a:r>
                      <a:endParaRPr b="1"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3</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4</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1059850">
                <a:tc>
                  <a:txBody>
                    <a:bodyPr/>
                    <a:lstStyle/>
                    <a:p>
                      <a:pPr indent="0" lvl="0" marL="0" rtl="0" algn="l">
                        <a:spcBef>
                          <a:spcPts val="0"/>
                        </a:spcBef>
                        <a:spcAft>
                          <a:spcPts val="0"/>
                        </a:spcAft>
                        <a:buNone/>
                      </a:pPr>
                      <a:r>
                        <a:rPr b="1" lang="en" sz="2800">
                          <a:solidFill>
                            <a:schemeClr val="accent2"/>
                          </a:solidFill>
                          <a:latin typeface="Questrial"/>
                          <a:ea typeface="Questrial"/>
                          <a:cs typeface="Questrial"/>
                          <a:sym typeface="Questrial"/>
                        </a:rPr>
                        <a:t>Week 2</a:t>
                      </a:r>
                      <a:endParaRPr b="1"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5</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6</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7</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8</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9</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10</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11</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r>
              <a:tr h="1059850">
                <a:tc>
                  <a:txBody>
                    <a:bodyPr/>
                    <a:lstStyle/>
                    <a:p>
                      <a:pPr indent="0" lvl="0" marL="0" rtl="0" algn="l">
                        <a:spcBef>
                          <a:spcPts val="0"/>
                        </a:spcBef>
                        <a:spcAft>
                          <a:spcPts val="0"/>
                        </a:spcAft>
                        <a:buNone/>
                      </a:pPr>
                      <a:r>
                        <a:rPr b="1" lang="en" sz="2800">
                          <a:solidFill>
                            <a:schemeClr val="accent2"/>
                          </a:solidFill>
                          <a:latin typeface="Questrial"/>
                          <a:ea typeface="Questrial"/>
                          <a:cs typeface="Questrial"/>
                          <a:sym typeface="Questrial"/>
                        </a:rPr>
                        <a:t>Week 3</a:t>
                      </a:r>
                      <a:endParaRPr b="1"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12</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13</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14</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15</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16</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17</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18</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1059850">
                <a:tc>
                  <a:txBody>
                    <a:bodyPr/>
                    <a:lstStyle/>
                    <a:p>
                      <a:pPr indent="0" lvl="0" marL="0" rtl="0" algn="l">
                        <a:spcBef>
                          <a:spcPts val="0"/>
                        </a:spcBef>
                        <a:spcAft>
                          <a:spcPts val="0"/>
                        </a:spcAft>
                        <a:buNone/>
                      </a:pPr>
                      <a:r>
                        <a:rPr b="1" lang="en" sz="2800">
                          <a:solidFill>
                            <a:schemeClr val="accent2"/>
                          </a:solidFill>
                          <a:latin typeface="Questrial"/>
                          <a:ea typeface="Questrial"/>
                          <a:cs typeface="Questrial"/>
                          <a:sym typeface="Questrial"/>
                        </a:rPr>
                        <a:t>Week 4</a:t>
                      </a:r>
                      <a:endParaRPr b="1"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19</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20</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21</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22</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23</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24</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25</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3"/>
                    </a:solidFill>
                  </a:tcPr>
                </a:tc>
              </a:tr>
              <a:tr h="1059850">
                <a:tc>
                  <a:txBody>
                    <a:bodyPr/>
                    <a:lstStyle/>
                    <a:p>
                      <a:pPr indent="0" lvl="0" marL="0" rtl="0" algn="l">
                        <a:spcBef>
                          <a:spcPts val="0"/>
                        </a:spcBef>
                        <a:spcAft>
                          <a:spcPts val="0"/>
                        </a:spcAft>
                        <a:buNone/>
                      </a:pPr>
                      <a:r>
                        <a:rPr b="1" lang="en" sz="2800">
                          <a:solidFill>
                            <a:schemeClr val="accent2"/>
                          </a:solidFill>
                          <a:latin typeface="Questrial"/>
                          <a:ea typeface="Questrial"/>
                          <a:cs typeface="Questrial"/>
                          <a:sym typeface="Questrial"/>
                        </a:rPr>
                        <a:t>Week 5</a:t>
                      </a:r>
                      <a:endParaRPr b="1"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26</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27</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28</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29</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30</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accent2"/>
                        </a:solidFill>
                        <a:latin typeface="Questrial"/>
                        <a:ea typeface="Questrial"/>
                        <a:cs typeface="Questrial"/>
                        <a:sym typeface="Questria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
        <p:nvSpPr>
          <p:cNvPr id="1070" name="Google Shape;1070;p41"/>
          <p:cNvSpPr/>
          <p:nvPr/>
        </p:nvSpPr>
        <p:spPr>
          <a:xfrm rot="5400000">
            <a:off x="11839150" y="1947500"/>
            <a:ext cx="324600" cy="5734800"/>
          </a:xfrm>
          <a:prstGeom prst="rect">
            <a:avLst/>
          </a:prstGeom>
          <a:solidFill>
            <a:srgbClr val="FFFFFF">
              <a:alpha val="2793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1" name="Google Shape;1071;p41"/>
          <p:cNvSpPr/>
          <p:nvPr/>
        </p:nvSpPr>
        <p:spPr>
          <a:xfrm rot="5400000">
            <a:off x="8979775" y="1384600"/>
            <a:ext cx="324600" cy="11100000"/>
          </a:xfrm>
          <a:prstGeom prst="rect">
            <a:avLst/>
          </a:prstGeom>
          <a:solidFill>
            <a:srgbClr val="FFFFFF">
              <a:alpha val="2793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2" name="Google Shape;1072;p41"/>
          <p:cNvSpPr/>
          <p:nvPr/>
        </p:nvSpPr>
        <p:spPr>
          <a:xfrm rot="5400000">
            <a:off x="8981750" y="5576100"/>
            <a:ext cx="324600" cy="6956400"/>
          </a:xfrm>
          <a:prstGeom prst="rect">
            <a:avLst/>
          </a:prstGeom>
          <a:solidFill>
            <a:srgbClr val="FFFFFF">
              <a:alpha val="2793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 name="Google Shape;1073;p41"/>
          <p:cNvSpPr/>
          <p:nvPr/>
        </p:nvSpPr>
        <p:spPr>
          <a:xfrm rot="5400000">
            <a:off x="8979775" y="324750"/>
            <a:ext cx="324600" cy="11100000"/>
          </a:xfrm>
          <a:prstGeom prst="rect">
            <a:avLst/>
          </a:prstGeom>
          <a:solidFill>
            <a:srgbClr val="EA5458">
              <a:alpha val="402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4" name="Google Shape;1074;p41"/>
          <p:cNvSpPr/>
          <p:nvPr/>
        </p:nvSpPr>
        <p:spPr>
          <a:xfrm rot="5400000">
            <a:off x="11951100" y="5025050"/>
            <a:ext cx="324600" cy="5938800"/>
          </a:xfrm>
          <a:prstGeom prst="rect">
            <a:avLst/>
          </a:prstGeom>
          <a:solidFill>
            <a:srgbClr val="EA5458">
              <a:alpha val="402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2"/>
          <p:cNvSpPr txBox="1"/>
          <p:nvPr>
            <p:ph idx="6" type="subTitle"/>
          </p:nvPr>
        </p:nvSpPr>
        <p:spPr>
          <a:xfrm>
            <a:off x="1440000" y="833389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1080" name="Google Shape;1080;p4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objectives</a:t>
            </a:r>
            <a:endParaRPr/>
          </a:p>
        </p:txBody>
      </p:sp>
      <p:sp>
        <p:nvSpPr>
          <p:cNvPr id="1081" name="Google Shape;1081;p42"/>
          <p:cNvSpPr txBox="1"/>
          <p:nvPr>
            <p:ph idx="2" type="title"/>
          </p:nvPr>
        </p:nvSpPr>
        <p:spPr>
          <a:xfrm>
            <a:off x="1440000" y="3975161"/>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082" name="Google Shape;1082;p42"/>
          <p:cNvSpPr txBox="1"/>
          <p:nvPr>
            <p:ph idx="1" type="subTitle"/>
          </p:nvPr>
        </p:nvSpPr>
        <p:spPr>
          <a:xfrm>
            <a:off x="1440000" y="479716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a:t>
            </a:r>
            <a:endParaRPr/>
          </a:p>
        </p:txBody>
      </p:sp>
      <p:sp>
        <p:nvSpPr>
          <p:cNvPr id="1083" name="Google Shape;1083;p42"/>
          <p:cNvSpPr txBox="1"/>
          <p:nvPr>
            <p:ph idx="3" type="title"/>
          </p:nvPr>
        </p:nvSpPr>
        <p:spPr>
          <a:xfrm>
            <a:off x="6838542" y="3975161"/>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084" name="Google Shape;1084;p42"/>
          <p:cNvSpPr txBox="1"/>
          <p:nvPr>
            <p:ph idx="4" type="subTitle"/>
          </p:nvPr>
        </p:nvSpPr>
        <p:spPr>
          <a:xfrm>
            <a:off x="6838542" y="479716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1085" name="Google Shape;1085;p42"/>
          <p:cNvSpPr txBox="1"/>
          <p:nvPr>
            <p:ph idx="5" type="title"/>
          </p:nvPr>
        </p:nvSpPr>
        <p:spPr>
          <a:xfrm>
            <a:off x="1440000" y="7511897"/>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086" name="Google Shape;1086;p42"/>
          <p:cNvSpPr txBox="1"/>
          <p:nvPr>
            <p:ph idx="7" type="title"/>
          </p:nvPr>
        </p:nvSpPr>
        <p:spPr>
          <a:xfrm>
            <a:off x="6838542" y="7511897"/>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1087" name="Google Shape;1087;p42"/>
          <p:cNvSpPr txBox="1"/>
          <p:nvPr>
            <p:ph idx="8" type="subTitle"/>
          </p:nvPr>
        </p:nvSpPr>
        <p:spPr>
          <a:xfrm>
            <a:off x="6838542" y="833389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Neptune is the farthest planet from the Sun   </a:t>
            </a:r>
            <a:endParaRPr/>
          </a:p>
        </p:txBody>
      </p:sp>
      <p:sp>
        <p:nvSpPr>
          <p:cNvPr id="1088" name="Google Shape;1088;p42"/>
          <p:cNvSpPr txBox="1"/>
          <p:nvPr>
            <p:ph idx="9" type="title"/>
          </p:nvPr>
        </p:nvSpPr>
        <p:spPr>
          <a:xfrm>
            <a:off x="12237098" y="3975161"/>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089" name="Google Shape;1089;p42"/>
          <p:cNvSpPr txBox="1"/>
          <p:nvPr>
            <p:ph idx="13" type="subTitle"/>
          </p:nvPr>
        </p:nvSpPr>
        <p:spPr>
          <a:xfrm>
            <a:off x="12237098" y="479716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but it’s hot</a:t>
            </a:r>
            <a:endParaRPr/>
          </a:p>
        </p:txBody>
      </p:sp>
      <p:sp>
        <p:nvSpPr>
          <p:cNvPr id="1090" name="Google Shape;1090;p42"/>
          <p:cNvSpPr txBox="1"/>
          <p:nvPr>
            <p:ph idx="14" type="title"/>
          </p:nvPr>
        </p:nvSpPr>
        <p:spPr>
          <a:xfrm>
            <a:off x="12237098" y="7511897"/>
            <a:ext cx="4611000" cy="82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1091" name="Google Shape;1091;p42"/>
          <p:cNvSpPr txBox="1"/>
          <p:nvPr>
            <p:ph idx="15" type="subTitle"/>
          </p:nvPr>
        </p:nvSpPr>
        <p:spPr>
          <a:xfrm>
            <a:off x="12237098" y="8333894"/>
            <a:ext cx="4611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composed of hydrogen and also helium</a:t>
            </a:r>
            <a:endParaRPr/>
          </a:p>
        </p:txBody>
      </p:sp>
      <p:sp>
        <p:nvSpPr>
          <p:cNvPr id="1092" name="Google Shape;1092;p42"/>
          <p:cNvSpPr/>
          <p:nvPr/>
        </p:nvSpPr>
        <p:spPr>
          <a:xfrm>
            <a:off x="3138000" y="6200918"/>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42"/>
          <p:cNvSpPr/>
          <p:nvPr/>
        </p:nvSpPr>
        <p:spPr>
          <a:xfrm>
            <a:off x="8536528" y="6200943"/>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42"/>
          <p:cNvSpPr/>
          <p:nvPr/>
        </p:nvSpPr>
        <p:spPr>
          <a:xfrm>
            <a:off x="13935100" y="6200918"/>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42"/>
          <p:cNvSpPr/>
          <p:nvPr/>
        </p:nvSpPr>
        <p:spPr>
          <a:xfrm>
            <a:off x="3138000" y="2666515"/>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42"/>
          <p:cNvSpPr/>
          <p:nvPr/>
        </p:nvSpPr>
        <p:spPr>
          <a:xfrm>
            <a:off x="8536550" y="2666515"/>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42"/>
          <p:cNvSpPr/>
          <p:nvPr/>
        </p:nvSpPr>
        <p:spPr>
          <a:xfrm>
            <a:off x="13935100" y="2666515"/>
            <a:ext cx="1215000" cy="1215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98" name="Google Shape;1098;p42"/>
          <p:cNvGrpSpPr/>
          <p:nvPr/>
        </p:nvGrpSpPr>
        <p:grpSpPr>
          <a:xfrm>
            <a:off x="8871127" y="6534212"/>
            <a:ext cx="549451" cy="548106"/>
            <a:chOff x="-38537400" y="3588000"/>
            <a:chExt cx="316650" cy="315875"/>
          </a:xfrm>
        </p:grpSpPr>
        <p:sp>
          <p:nvSpPr>
            <p:cNvPr id="1099" name="Google Shape;1099;p4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4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4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4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3" name="Google Shape;1103;p42"/>
          <p:cNvGrpSpPr/>
          <p:nvPr/>
        </p:nvGrpSpPr>
        <p:grpSpPr>
          <a:xfrm>
            <a:off x="3471391" y="6533515"/>
            <a:ext cx="552184" cy="549451"/>
            <a:chOff x="-41893475" y="3584850"/>
            <a:chExt cx="318225" cy="316650"/>
          </a:xfrm>
        </p:grpSpPr>
        <p:sp>
          <p:nvSpPr>
            <p:cNvPr id="1104" name="Google Shape;1104;p4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4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4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4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8" name="Google Shape;1108;p42"/>
          <p:cNvGrpSpPr/>
          <p:nvPr/>
        </p:nvGrpSpPr>
        <p:grpSpPr>
          <a:xfrm>
            <a:off x="3482503" y="3002711"/>
            <a:ext cx="545400" cy="541577"/>
            <a:chOff x="-64781025" y="3361050"/>
            <a:chExt cx="317425" cy="315200"/>
          </a:xfrm>
        </p:grpSpPr>
        <p:sp>
          <p:nvSpPr>
            <p:cNvPr id="1109" name="Google Shape;1109;p4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4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4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4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3" name="Google Shape;1113;p42"/>
          <p:cNvGrpSpPr/>
          <p:nvPr/>
        </p:nvGrpSpPr>
        <p:grpSpPr>
          <a:xfrm>
            <a:off x="8865288" y="3003832"/>
            <a:ext cx="546838" cy="540952"/>
            <a:chOff x="-64406125" y="3362225"/>
            <a:chExt cx="318225" cy="314800"/>
          </a:xfrm>
        </p:grpSpPr>
        <p:sp>
          <p:nvSpPr>
            <p:cNvPr id="1114" name="Google Shape;1114;p4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4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6" name="Google Shape;1116;p42"/>
          <p:cNvGrpSpPr/>
          <p:nvPr/>
        </p:nvGrpSpPr>
        <p:grpSpPr>
          <a:xfrm>
            <a:off x="14266014" y="3000770"/>
            <a:ext cx="542800" cy="547139"/>
            <a:chOff x="-62516625" y="3743175"/>
            <a:chExt cx="315875" cy="318400"/>
          </a:xfrm>
        </p:grpSpPr>
        <p:sp>
          <p:nvSpPr>
            <p:cNvPr id="1117" name="Google Shape;1117;p4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4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9" name="Google Shape;1119;p42"/>
          <p:cNvGrpSpPr/>
          <p:nvPr/>
        </p:nvGrpSpPr>
        <p:grpSpPr>
          <a:xfrm>
            <a:off x="14265536" y="6536762"/>
            <a:ext cx="544131" cy="543960"/>
            <a:chOff x="-60255350" y="3733825"/>
            <a:chExt cx="316650" cy="316550"/>
          </a:xfrm>
        </p:grpSpPr>
        <p:sp>
          <p:nvSpPr>
            <p:cNvPr id="1120" name="Google Shape;1120;p4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4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4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4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4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4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4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0" name="Shape 1130"/>
        <p:cNvGrpSpPr/>
        <p:nvPr/>
      </p:nvGrpSpPr>
      <p:grpSpPr>
        <a:xfrm>
          <a:off x="0" y="0"/>
          <a:ext cx="0" cy="0"/>
          <a:chOff x="0" y="0"/>
          <a:chExt cx="0" cy="0"/>
        </a:xfrm>
      </p:grpSpPr>
      <p:sp>
        <p:nvSpPr>
          <p:cNvPr id="1131" name="Google Shape;1131;p43"/>
          <p:cNvSpPr txBox="1"/>
          <p:nvPr>
            <p:ph type="title"/>
          </p:nvPr>
        </p:nvSpPr>
        <p:spPr>
          <a:xfrm>
            <a:off x="1426450" y="7933550"/>
            <a:ext cx="15435000" cy="127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a:t>
            </a:r>
            <a:r>
              <a:rPr lang="en"/>
              <a:t> picture is worth a 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5" name="Shape 1135"/>
        <p:cNvGrpSpPr/>
        <p:nvPr/>
      </p:nvGrpSpPr>
      <p:grpSpPr>
        <a:xfrm>
          <a:off x="0" y="0"/>
          <a:ext cx="0" cy="0"/>
          <a:chOff x="0" y="0"/>
          <a:chExt cx="0" cy="0"/>
        </a:xfrm>
      </p:grpSpPr>
      <p:sp>
        <p:nvSpPr>
          <p:cNvPr id="1136" name="Google Shape;1136;p4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t>
            </a:r>
            <a:r>
              <a:rPr lang="en"/>
              <a:t>ethodology</a:t>
            </a:r>
            <a:endParaRPr/>
          </a:p>
        </p:txBody>
      </p:sp>
      <p:sp>
        <p:nvSpPr>
          <p:cNvPr id="1137" name="Google Shape;1137;p44"/>
          <p:cNvSpPr/>
          <p:nvPr/>
        </p:nvSpPr>
        <p:spPr>
          <a:xfrm flipH="1">
            <a:off x="6871431" y="317639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44"/>
          <p:cNvSpPr txBox="1"/>
          <p:nvPr/>
        </p:nvSpPr>
        <p:spPr>
          <a:xfrm>
            <a:off x="11813850" y="3889768"/>
            <a:ext cx="4922400" cy="1634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Mercury is the smallest and innermost planet in the entire Solar System</a:t>
            </a:r>
            <a:endParaRPr sz="2800">
              <a:solidFill>
                <a:schemeClr val="accent2"/>
              </a:solidFill>
              <a:latin typeface="Questrial"/>
              <a:ea typeface="Questrial"/>
              <a:cs typeface="Questrial"/>
              <a:sym typeface="Questrial"/>
            </a:endParaRPr>
          </a:p>
        </p:txBody>
      </p:sp>
      <p:sp>
        <p:nvSpPr>
          <p:cNvPr id="1139" name="Google Shape;1139;p44"/>
          <p:cNvSpPr txBox="1"/>
          <p:nvPr/>
        </p:nvSpPr>
        <p:spPr>
          <a:xfrm>
            <a:off x="11813850" y="3176450"/>
            <a:ext cx="4922400" cy="713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4800">
                <a:solidFill>
                  <a:schemeClr val="accent2"/>
                </a:solidFill>
                <a:latin typeface="Paytone One"/>
                <a:ea typeface="Paytone One"/>
                <a:cs typeface="Paytone One"/>
                <a:sym typeface="Paytone One"/>
              </a:rPr>
              <a:t>Analysis</a:t>
            </a:r>
            <a:endParaRPr b="1" sz="4800">
              <a:solidFill>
                <a:schemeClr val="accent2"/>
              </a:solidFill>
              <a:latin typeface="Paytone One"/>
              <a:ea typeface="Paytone One"/>
              <a:cs typeface="Paytone One"/>
              <a:sym typeface="Paytone One"/>
            </a:endParaRPr>
          </a:p>
        </p:txBody>
      </p:sp>
      <p:sp>
        <p:nvSpPr>
          <p:cNvPr id="1140" name="Google Shape;1140;p44"/>
          <p:cNvSpPr txBox="1"/>
          <p:nvPr/>
        </p:nvSpPr>
        <p:spPr>
          <a:xfrm>
            <a:off x="1549750" y="3889757"/>
            <a:ext cx="4922400" cy="16344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sz="2800">
                <a:solidFill>
                  <a:schemeClr val="accent2"/>
                </a:solidFill>
                <a:latin typeface="Questrial"/>
                <a:ea typeface="Questrial"/>
                <a:cs typeface="Questrial"/>
                <a:sym typeface="Questrial"/>
              </a:rPr>
              <a:t>Venus is the second planet from the Sun. It is named after a Roman goddess</a:t>
            </a:r>
            <a:endParaRPr sz="2800">
              <a:solidFill>
                <a:schemeClr val="accent2"/>
              </a:solidFill>
              <a:latin typeface="Questrial"/>
              <a:ea typeface="Questrial"/>
              <a:cs typeface="Questrial"/>
              <a:sym typeface="Questrial"/>
            </a:endParaRPr>
          </a:p>
        </p:txBody>
      </p:sp>
      <p:sp>
        <p:nvSpPr>
          <p:cNvPr id="1141" name="Google Shape;1141;p44"/>
          <p:cNvSpPr txBox="1"/>
          <p:nvPr/>
        </p:nvSpPr>
        <p:spPr>
          <a:xfrm>
            <a:off x="1549753" y="3176450"/>
            <a:ext cx="4922400" cy="714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4800">
                <a:solidFill>
                  <a:schemeClr val="accent2"/>
                </a:solidFill>
                <a:latin typeface="Paytone One"/>
                <a:ea typeface="Paytone One"/>
                <a:cs typeface="Paytone One"/>
                <a:sym typeface="Paytone One"/>
              </a:rPr>
              <a:t>Research</a:t>
            </a:r>
            <a:endParaRPr b="1" sz="4800">
              <a:solidFill>
                <a:schemeClr val="accent2"/>
              </a:solidFill>
              <a:latin typeface="Paytone One"/>
              <a:ea typeface="Paytone One"/>
              <a:cs typeface="Paytone One"/>
              <a:sym typeface="Paytone One"/>
            </a:endParaRPr>
          </a:p>
        </p:txBody>
      </p:sp>
      <p:sp>
        <p:nvSpPr>
          <p:cNvPr id="1142" name="Google Shape;1142;p44"/>
          <p:cNvSpPr/>
          <p:nvPr/>
        </p:nvSpPr>
        <p:spPr>
          <a:xfrm flipH="1">
            <a:off x="9066831" y="317639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44"/>
          <p:cNvSpPr/>
          <p:nvPr/>
        </p:nvSpPr>
        <p:spPr>
          <a:xfrm flipH="1">
            <a:off x="6871431" y="674339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44"/>
          <p:cNvSpPr/>
          <p:nvPr/>
        </p:nvSpPr>
        <p:spPr>
          <a:xfrm flipH="1">
            <a:off x="9066831" y="674339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44"/>
          <p:cNvSpPr txBox="1"/>
          <p:nvPr/>
        </p:nvSpPr>
        <p:spPr>
          <a:xfrm>
            <a:off x="1549750" y="7456752"/>
            <a:ext cx="4922400" cy="16344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accent2"/>
                </a:solidFill>
                <a:latin typeface="Questrial"/>
                <a:ea typeface="Questrial"/>
                <a:cs typeface="Questrial"/>
                <a:sym typeface="Questrial"/>
              </a:rPr>
              <a:t>Jupiter is the fifth planet from the Sun and the largest in the Solar System</a:t>
            </a:r>
            <a:endParaRPr sz="2800">
              <a:solidFill>
                <a:schemeClr val="accent2"/>
              </a:solidFill>
              <a:latin typeface="Questrial"/>
              <a:ea typeface="Questrial"/>
              <a:cs typeface="Questrial"/>
              <a:sym typeface="Questrial"/>
            </a:endParaRPr>
          </a:p>
        </p:txBody>
      </p:sp>
      <p:sp>
        <p:nvSpPr>
          <p:cNvPr id="1146" name="Google Shape;1146;p44"/>
          <p:cNvSpPr txBox="1"/>
          <p:nvPr/>
        </p:nvSpPr>
        <p:spPr>
          <a:xfrm>
            <a:off x="1549800" y="6743450"/>
            <a:ext cx="4922400" cy="714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4800">
                <a:solidFill>
                  <a:schemeClr val="accent2"/>
                </a:solidFill>
                <a:latin typeface="Paytone One"/>
                <a:ea typeface="Paytone One"/>
                <a:cs typeface="Paytone One"/>
                <a:sym typeface="Paytone One"/>
              </a:rPr>
              <a:t>Data study</a:t>
            </a:r>
            <a:endParaRPr b="1" sz="4800">
              <a:solidFill>
                <a:schemeClr val="accent2"/>
              </a:solidFill>
              <a:latin typeface="Paytone One"/>
              <a:ea typeface="Paytone One"/>
              <a:cs typeface="Paytone One"/>
              <a:sym typeface="Paytone One"/>
            </a:endParaRPr>
          </a:p>
        </p:txBody>
      </p:sp>
      <p:sp>
        <p:nvSpPr>
          <p:cNvPr id="1147" name="Google Shape;1147;p44"/>
          <p:cNvSpPr txBox="1"/>
          <p:nvPr/>
        </p:nvSpPr>
        <p:spPr>
          <a:xfrm>
            <a:off x="11813850" y="7456756"/>
            <a:ext cx="4922400" cy="1634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Saturn is the sixth planet from the Sun and the second-largest</a:t>
            </a:r>
            <a:endParaRPr sz="2800">
              <a:solidFill>
                <a:schemeClr val="accent2"/>
              </a:solidFill>
              <a:latin typeface="Questrial"/>
              <a:ea typeface="Questrial"/>
              <a:cs typeface="Questrial"/>
              <a:sym typeface="Questrial"/>
            </a:endParaRPr>
          </a:p>
        </p:txBody>
      </p:sp>
      <p:sp>
        <p:nvSpPr>
          <p:cNvPr id="1148" name="Google Shape;1148;p44"/>
          <p:cNvSpPr txBox="1"/>
          <p:nvPr/>
        </p:nvSpPr>
        <p:spPr>
          <a:xfrm>
            <a:off x="11813850" y="6743438"/>
            <a:ext cx="4922400" cy="713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4800">
                <a:solidFill>
                  <a:schemeClr val="accent2"/>
                </a:solidFill>
                <a:latin typeface="Paytone One"/>
                <a:ea typeface="Paytone One"/>
                <a:cs typeface="Paytone One"/>
                <a:sym typeface="Paytone One"/>
              </a:rPr>
              <a:t>Comparison</a:t>
            </a:r>
            <a:endParaRPr b="1" sz="4800">
              <a:solidFill>
                <a:schemeClr val="accent2"/>
              </a:solidFill>
              <a:latin typeface="Paytone One"/>
              <a:ea typeface="Paytone One"/>
              <a:cs typeface="Paytone One"/>
              <a:sym typeface="Paytone One"/>
            </a:endParaRPr>
          </a:p>
        </p:txBody>
      </p:sp>
      <p:grpSp>
        <p:nvGrpSpPr>
          <p:cNvPr id="1149" name="Google Shape;1149;p44"/>
          <p:cNvGrpSpPr/>
          <p:nvPr/>
        </p:nvGrpSpPr>
        <p:grpSpPr>
          <a:xfrm>
            <a:off x="7674451" y="7579534"/>
            <a:ext cx="741759" cy="675510"/>
            <a:chOff x="-40378075" y="3267450"/>
            <a:chExt cx="317425" cy="289075"/>
          </a:xfrm>
        </p:grpSpPr>
        <p:sp>
          <p:nvSpPr>
            <p:cNvPr id="1150" name="Google Shape;1150;p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4" name="Google Shape;1154;p44"/>
          <p:cNvGrpSpPr/>
          <p:nvPr/>
        </p:nvGrpSpPr>
        <p:grpSpPr>
          <a:xfrm>
            <a:off x="7690621" y="4122275"/>
            <a:ext cx="709419" cy="456030"/>
            <a:chOff x="-27721750" y="3598250"/>
            <a:chExt cx="297750" cy="191400"/>
          </a:xfrm>
        </p:grpSpPr>
        <p:sp>
          <p:nvSpPr>
            <p:cNvPr id="1155" name="Google Shape;1155;p4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4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7" name="Google Shape;1157;p44"/>
          <p:cNvGrpSpPr/>
          <p:nvPr/>
        </p:nvGrpSpPr>
        <p:grpSpPr>
          <a:xfrm>
            <a:off x="9888821" y="3998409"/>
            <a:ext cx="703820" cy="703760"/>
            <a:chOff x="-25094250" y="3547050"/>
            <a:chExt cx="295400" cy="295375"/>
          </a:xfrm>
        </p:grpSpPr>
        <p:sp>
          <p:nvSpPr>
            <p:cNvPr id="1158" name="Google Shape;1158;p4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4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4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4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4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3" name="Google Shape;1163;p44"/>
          <p:cNvGrpSpPr/>
          <p:nvPr/>
        </p:nvGrpSpPr>
        <p:grpSpPr>
          <a:xfrm>
            <a:off x="9874367" y="7558215"/>
            <a:ext cx="732728" cy="718150"/>
            <a:chOff x="-60988625" y="3740800"/>
            <a:chExt cx="316650" cy="310350"/>
          </a:xfrm>
        </p:grpSpPr>
        <p:sp>
          <p:nvSpPr>
            <p:cNvPr id="1164" name="Google Shape;1164;p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0" name="Shape 1170"/>
        <p:cNvGrpSpPr/>
        <p:nvPr/>
      </p:nvGrpSpPr>
      <p:grpSpPr>
        <a:xfrm>
          <a:off x="0" y="0"/>
          <a:ext cx="0" cy="0"/>
          <a:chOff x="0" y="0"/>
          <a:chExt cx="0" cy="0"/>
        </a:xfrm>
      </p:grpSpPr>
      <p:grpSp>
        <p:nvGrpSpPr>
          <p:cNvPr id="1171" name="Google Shape;1171;p45"/>
          <p:cNvGrpSpPr/>
          <p:nvPr/>
        </p:nvGrpSpPr>
        <p:grpSpPr>
          <a:xfrm>
            <a:off x="9826814" y="3772085"/>
            <a:ext cx="7028670" cy="5277420"/>
            <a:chOff x="4913407" y="1886043"/>
            <a:chExt cx="3514335" cy="2638710"/>
          </a:xfrm>
        </p:grpSpPr>
        <p:sp>
          <p:nvSpPr>
            <p:cNvPr id="1172" name="Google Shape;1172;p45"/>
            <p:cNvSpPr/>
            <p:nvPr/>
          </p:nvSpPr>
          <p:spPr>
            <a:xfrm flipH="1">
              <a:off x="5781098" y="1886043"/>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45"/>
            <p:cNvSpPr/>
            <p:nvPr/>
          </p:nvSpPr>
          <p:spPr>
            <a:xfrm flipH="1">
              <a:off x="4913407" y="1886043"/>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45"/>
            <p:cNvSpPr/>
            <p:nvPr/>
          </p:nvSpPr>
          <p:spPr>
            <a:xfrm flipH="1">
              <a:off x="6636720" y="1886043"/>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45"/>
            <p:cNvSpPr/>
            <p:nvPr/>
          </p:nvSpPr>
          <p:spPr>
            <a:xfrm flipH="1">
              <a:off x="7492342" y="1886043"/>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45"/>
            <p:cNvSpPr/>
            <p:nvPr/>
          </p:nvSpPr>
          <p:spPr>
            <a:xfrm flipH="1">
              <a:off x="5781098" y="2737698"/>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45"/>
            <p:cNvSpPr/>
            <p:nvPr/>
          </p:nvSpPr>
          <p:spPr>
            <a:xfrm flipH="1">
              <a:off x="4913407" y="2737698"/>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45"/>
            <p:cNvSpPr/>
            <p:nvPr/>
          </p:nvSpPr>
          <p:spPr>
            <a:xfrm flipH="1">
              <a:off x="6636720" y="2737698"/>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45"/>
            <p:cNvSpPr/>
            <p:nvPr/>
          </p:nvSpPr>
          <p:spPr>
            <a:xfrm flipH="1">
              <a:off x="7492342" y="2737698"/>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45"/>
            <p:cNvSpPr/>
            <p:nvPr/>
          </p:nvSpPr>
          <p:spPr>
            <a:xfrm flipH="1">
              <a:off x="5781098" y="3589352"/>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45"/>
            <p:cNvSpPr/>
            <p:nvPr/>
          </p:nvSpPr>
          <p:spPr>
            <a:xfrm flipH="1">
              <a:off x="4913407" y="3589352"/>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45"/>
            <p:cNvSpPr/>
            <p:nvPr/>
          </p:nvSpPr>
          <p:spPr>
            <a:xfrm flipH="1">
              <a:off x="6636720" y="3589352"/>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45"/>
            <p:cNvSpPr/>
            <p:nvPr/>
          </p:nvSpPr>
          <p:spPr>
            <a:xfrm flipH="1">
              <a:off x="7492342" y="3589352"/>
              <a:ext cx="935400" cy="935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84" name="Google Shape;1184;p4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t>
            </a:r>
            <a:r>
              <a:rPr lang="en"/>
              <a:t>able</a:t>
            </a:r>
            <a:endParaRPr/>
          </a:p>
        </p:txBody>
      </p:sp>
      <p:sp>
        <p:nvSpPr>
          <p:cNvPr id="1185" name="Google Shape;1185;p45"/>
          <p:cNvSpPr txBox="1"/>
          <p:nvPr/>
        </p:nvSpPr>
        <p:spPr>
          <a:xfrm>
            <a:off x="4542174" y="4222685"/>
            <a:ext cx="4947600" cy="969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Describe here your metrics 1</a:t>
            </a:r>
            <a:endParaRPr sz="2800">
              <a:solidFill>
                <a:schemeClr val="accent2"/>
              </a:solidFill>
              <a:latin typeface="Questrial"/>
              <a:ea typeface="Questrial"/>
              <a:cs typeface="Questrial"/>
              <a:sym typeface="Questrial"/>
            </a:endParaRPr>
          </a:p>
        </p:txBody>
      </p:sp>
      <p:sp>
        <p:nvSpPr>
          <p:cNvPr id="1186" name="Google Shape;1186;p45"/>
          <p:cNvSpPr txBox="1"/>
          <p:nvPr/>
        </p:nvSpPr>
        <p:spPr>
          <a:xfrm>
            <a:off x="11589195" y="2524486"/>
            <a:ext cx="1816800" cy="96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accent2"/>
                </a:solidFill>
                <a:latin typeface="Paytone One"/>
                <a:ea typeface="Paytone One"/>
                <a:cs typeface="Paytone One"/>
                <a:sym typeface="Paytone One"/>
              </a:rPr>
              <a:t>Test 2</a:t>
            </a:r>
            <a:endParaRPr b="1" sz="3600">
              <a:solidFill>
                <a:schemeClr val="accent2"/>
              </a:solidFill>
              <a:latin typeface="Paytone One"/>
              <a:ea typeface="Paytone One"/>
              <a:cs typeface="Paytone One"/>
              <a:sym typeface="Paytone One"/>
            </a:endParaRPr>
          </a:p>
        </p:txBody>
      </p:sp>
      <p:sp>
        <p:nvSpPr>
          <p:cNvPr id="1187" name="Google Shape;1187;p45"/>
          <p:cNvSpPr txBox="1"/>
          <p:nvPr/>
        </p:nvSpPr>
        <p:spPr>
          <a:xfrm>
            <a:off x="13300439" y="2524486"/>
            <a:ext cx="1816800" cy="96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accent2"/>
                </a:solidFill>
                <a:latin typeface="Paytone One"/>
                <a:ea typeface="Paytone One"/>
                <a:cs typeface="Paytone One"/>
                <a:sym typeface="Paytone One"/>
              </a:rPr>
              <a:t>Test 3</a:t>
            </a:r>
            <a:endParaRPr b="1" sz="3600">
              <a:solidFill>
                <a:schemeClr val="accent2"/>
              </a:solidFill>
              <a:latin typeface="Paytone One"/>
              <a:ea typeface="Paytone One"/>
              <a:cs typeface="Paytone One"/>
              <a:sym typeface="Paytone One"/>
            </a:endParaRPr>
          </a:p>
        </p:txBody>
      </p:sp>
      <p:sp>
        <p:nvSpPr>
          <p:cNvPr id="1188" name="Google Shape;1188;p45"/>
          <p:cNvSpPr txBox="1"/>
          <p:nvPr/>
        </p:nvSpPr>
        <p:spPr>
          <a:xfrm>
            <a:off x="15011683" y="2524486"/>
            <a:ext cx="1816800" cy="96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accent2"/>
                </a:solidFill>
                <a:latin typeface="Paytone One"/>
                <a:ea typeface="Paytone One"/>
                <a:cs typeface="Paytone One"/>
                <a:sym typeface="Paytone One"/>
              </a:rPr>
              <a:t>Test 4</a:t>
            </a:r>
            <a:endParaRPr b="1" sz="3600">
              <a:solidFill>
                <a:schemeClr val="accent2"/>
              </a:solidFill>
              <a:latin typeface="Paytone One"/>
              <a:ea typeface="Paytone One"/>
              <a:cs typeface="Paytone One"/>
              <a:sym typeface="Paytone One"/>
            </a:endParaRPr>
          </a:p>
        </p:txBody>
      </p:sp>
      <p:sp>
        <p:nvSpPr>
          <p:cNvPr id="1189" name="Google Shape;1189;p45"/>
          <p:cNvSpPr txBox="1"/>
          <p:nvPr/>
        </p:nvSpPr>
        <p:spPr>
          <a:xfrm>
            <a:off x="9853814" y="2524486"/>
            <a:ext cx="1816800" cy="96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accent2"/>
                </a:solidFill>
                <a:latin typeface="Paytone One"/>
                <a:ea typeface="Paytone One"/>
                <a:cs typeface="Paytone One"/>
                <a:sym typeface="Paytone One"/>
              </a:rPr>
              <a:t>Test 1</a:t>
            </a:r>
            <a:endParaRPr b="1" sz="3600">
              <a:solidFill>
                <a:schemeClr val="accent2"/>
              </a:solidFill>
              <a:latin typeface="Paytone One"/>
              <a:ea typeface="Paytone One"/>
              <a:cs typeface="Paytone One"/>
              <a:sym typeface="Paytone One"/>
            </a:endParaRPr>
          </a:p>
        </p:txBody>
      </p:sp>
      <p:sp>
        <p:nvSpPr>
          <p:cNvPr id="1190" name="Google Shape;1190;p45"/>
          <p:cNvSpPr/>
          <p:nvPr/>
        </p:nvSpPr>
        <p:spPr>
          <a:xfrm>
            <a:off x="12215620" y="452097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1" name="Google Shape;1191;p45"/>
          <p:cNvSpPr/>
          <p:nvPr/>
        </p:nvSpPr>
        <p:spPr>
          <a:xfrm>
            <a:off x="10480244" y="443007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2" name="Google Shape;1192;p45"/>
          <p:cNvSpPr/>
          <p:nvPr/>
        </p:nvSpPr>
        <p:spPr>
          <a:xfrm>
            <a:off x="13926870" y="443007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3" name="Google Shape;1193;p45"/>
          <p:cNvSpPr/>
          <p:nvPr/>
        </p:nvSpPr>
        <p:spPr>
          <a:xfrm>
            <a:off x="15638089" y="452095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4" name="Google Shape;1194;p45"/>
          <p:cNvSpPr txBox="1"/>
          <p:nvPr/>
        </p:nvSpPr>
        <p:spPr>
          <a:xfrm>
            <a:off x="4542099" y="5925995"/>
            <a:ext cx="4947600" cy="969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Describe here your metrics 2</a:t>
            </a:r>
            <a:endParaRPr sz="2800">
              <a:solidFill>
                <a:schemeClr val="accent2"/>
              </a:solidFill>
              <a:latin typeface="Questrial"/>
              <a:ea typeface="Questrial"/>
              <a:cs typeface="Questrial"/>
              <a:sym typeface="Questrial"/>
            </a:endParaRPr>
          </a:p>
        </p:txBody>
      </p:sp>
      <p:sp>
        <p:nvSpPr>
          <p:cNvPr id="1195" name="Google Shape;1195;p45"/>
          <p:cNvSpPr/>
          <p:nvPr/>
        </p:nvSpPr>
        <p:spPr>
          <a:xfrm>
            <a:off x="12215620" y="622428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6" name="Google Shape;1196;p45"/>
          <p:cNvSpPr/>
          <p:nvPr/>
        </p:nvSpPr>
        <p:spPr>
          <a:xfrm>
            <a:off x="10480244" y="613338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7" name="Google Shape;1197;p45"/>
          <p:cNvSpPr/>
          <p:nvPr/>
        </p:nvSpPr>
        <p:spPr>
          <a:xfrm>
            <a:off x="13926870" y="613338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8" name="Google Shape;1198;p45"/>
          <p:cNvSpPr/>
          <p:nvPr/>
        </p:nvSpPr>
        <p:spPr>
          <a:xfrm>
            <a:off x="15638089" y="622426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99" name="Google Shape;1199;p45"/>
          <p:cNvSpPr txBox="1"/>
          <p:nvPr/>
        </p:nvSpPr>
        <p:spPr>
          <a:xfrm>
            <a:off x="4542099" y="7629305"/>
            <a:ext cx="4947600" cy="969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Describe here your metrics 3</a:t>
            </a:r>
            <a:endParaRPr sz="2800">
              <a:solidFill>
                <a:schemeClr val="accent2"/>
              </a:solidFill>
              <a:latin typeface="Questrial"/>
              <a:ea typeface="Questrial"/>
              <a:cs typeface="Questrial"/>
              <a:sym typeface="Questrial"/>
            </a:endParaRPr>
          </a:p>
        </p:txBody>
      </p:sp>
      <p:sp>
        <p:nvSpPr>
          <p:cNvPr id="1200" name="Google Shape;1200;p45"/>
          <p:cNvSpPr/>
          <p:nvPr/>
        </p:nvSpPr>
        <p:spPr>
          <a:xfrm>
            <a:off x="12215620" y="792759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01" name="Google Shape;1201;p45"/>
          <p:cNvSpPr/>
          <p:nvPr/>
        </p:nvSpPr>
        <p:spPr>
          <a:xfrm>
            <a:off x="10480244" y="783669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02" name="Google Shape;1202;p45"/>
          <p:cNvSpPr/>
          <p:nvPr/>
        </p:nvSpPr>
        <p:spPr>
          <a:xfrm>
            <a:off x="13926870" y="7836696"/>
            <a:ext cx="563939" cy="55480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03" name="Google Shape;1203;p45"/>
          <p:cNvSpPr/>
          <p:nvPr/>
        </p:nvSpPr>
        <p:spPr>
          <a:xfrm>
            <a:off x="15638089" y="7927572"/>
            <a:ext cx="563951" cy="3730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7" name="Shape 1207"/>
        <p:cNvGrpSpPr/>
        <p:nvPr/>
      </p:nvGrpSpPr>
      <p:grpSpPr>
        <a:xfrm>
          <a:off x="0" y="0"/>
          <a:ext cx="0" cy="0"/>
          <a:chOff x="0" y="0"/>
          <a:chExt cx="0" cy="0"/>
        </a:xfrm>
      </p:grpSpPr>
      <p:sp>
        <p:nvSpPr>
          <p:cNvPr id="1208" name="Google Shape;1208;p4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a:t>
            </a:r>
            <a:r>
              <a:rPr lang="en"/>
              <a:t>esults analysis</a:t>
            </a:r>
            <a:endParaRPr/>
          </a:p>
        </p:txBody>
      </p:sp>
      <p:sp>
        <p:nvSpPr>
          <p:cNvPr id="1209" name="Google Shape;1209;p46"/>
          <p:cNvSpPr txBox="1"/>
          <p:nvPr/>
        </p:nvSpPr>
        <p:spPr>
          <a:xfrm>
            <a:off x="1430100" y="8771150"/>
            <a:ext cx="15427800" cy="68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solidFill>
                  <a:schemeClr val="accent2"/>
                </a:solidFill>
                <a:latin typeface="Questrial"/>
                <a:ea typeface="Questrial"/>
                <a:cs typeface="Questrial"/>
                <a:sym typeface="Questrial"/>
              </a:rPr>
              <a:t>To modify this graph, click on it, follow the link, change the data and paste the resulting graph here, replacing this one</a:t>
            </a:r>
            <a:endParaRPr sz="2200">
              <a:solidFill>
                <a:schemeClr val="accent2"/>
              </a:solidFill>
              <a:latin typeface="Questrial"/>
              <a:ea typeface="Questrial"/>
              <a:cs typeface="Questrial"/>
              <a:sym typeface="Questrial"/>
            </a:endParaRPr>
          </a:p>
        </p:txBody>
      </p:sp>
      <p:pic>
        <p:nvPicPr>
          <p:cNvPr id="1210" name="Google Shape;1210;p46" title="Chart">
            <a:hlinkClick r:id="rId3"/>
          </p:cNvPr>
          <p:cNvPicPr preferRelativeResize="0"/>
          <p:nvPr/>
        </p:nvPicPr>
        <p:blipFill>
          <a:blip r:embed="rId4">
            <a:alphaModFix/>
          </a:blip>
          <a:stretch>
            <a:fillRect/>
          </a:stretch>
        </p:blipFill>
        <p:spPr>
          <a:xfrm>
            <a:off x="1399799" y="3474384"/>
            <a:ext cx="7770948" cy="4805032"/>
          </a:xfrm>
          <a:prstGeom prst="rect">
            <a:avLst/>
          </a:prstGeom>
          <a:noFill/>
          <a:ln>
            <a:noFill/>
          </a:ln>
        </p:spPr>
      </p:pic>
      <p:sp>
        <p:nvSpPr>
          <p:cNvPr id="1211" name="Google Shape;1211;p46"/>
          <p:cNvSpPr/>
          <p:nvPr/>
        </p:nvSpPr>
        <p:spPr>
          <a:xfrm>
            <a:off x="10107600" y="5493600"/>
            <a:ext cx="6564600" cy="25074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12" name="Google Shape;1212;p46"/>
          <p:cNvSpPr/>
          <p:nvPr/>
        </p:nvSpPr>
        <p:spPr>
          <a:xfrm flipH="1">
            <a:off x="12215800" y="3561690"/>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46"/>
          <p:cNvSpPr txBox="1"/>
          <p:nvPr/>
        </p:nvSpPr>
        <p:spPr>
          <a:xfrm>
            <a:off x="12390400" y="4162900"/>
            <a:ext cx="1998600" cy="11454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4800">
                <a:solidFill>
                  <a:schemeClr val="accent2"/>
                </a:solidFill>
                <a:latin typeface="Paytone One"/>
                <a:ea typeface="Paytone One"/>
                <a:cs typeface="Paytone One"/>
                <a:sym typeface="Paytone One"/>
              </a:rPr>
              <a:t>60%</a:t>
            </a:r>
            <a:endParaRPr sz="4800">
              <a:solidFill>
                <a:schemeClr val="accent2"/>
              </a:solidFill>
              <a:latin typeface="Paytone One"/>
              <a:ea typeface="Paytone One"/>
              <a:cs typeface="Paytone One"/>
              <a:sym typeface="Paytone One"/>
            </a:endParaRPr>
          </a:p>
        </p:txBody>
      </p:sp>
      <p:sp>
        <p:nvSpPr>
          <p:cNvPr id="1214" name="Google Shape;1214;p46"/>
          <p:cNvSpPr txBox="1"/>
          <p:nvPr/>
        </p:nvSpPr>
        <p:spPr>
          <a:xfrm>
            <a:off x="10833350" y="5841400"/>
            <a:ext cx="5113200" cy="181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Mercury is the smallest and innermost planet in the entire Solar System</a:t>
            </a:r>
            <a:endParaRPr sz="2800">
              <a:solidFill>
                <a:schemeClr val="accent2"/>
              </a:solidFill>
              <a:latin typeface="Questrial"/>
              <a:ea typeface="Questrial"/>
              <a:cs typeface="Questrial"/>
              <a:sym typeface="Questrial"/>
            </a:endParaRPr>
          </a:p>
        </p:txBody>
      </p:sp>
      <p:sp>
        <p:nvSpPr>
          <p:cNvPr id="1215" name="Google Shape;1215;p46"/>
          <p:cNvSpPr txBox="1"/>
          <p:nvPr/>
        </p:nvSpPr>
        <p:spPr>
          <a:xfrm>
            <a:off x="270570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lt1"/>
                </a:solidFill>
                <a:latin typeface="Paytone One"/>
                <a:ea typeface="Paytone One"/>
                <a:cs typeface="Paytone One"/>
                <a:sym typeface="Paytone One"/>
              </a:rPr>
              <a:t>20</a:t>
            </a:r>
            <a:r>
              <a:rPr lang="en" sz="1600">
                <a:solidFill>
                  <a:schemeClr val="lt1"/>
                </a:solidFill>
                <a:latin typeface="Paytone One"/>
                <a:ea typeface="Paytone One"/>
                <a:cs typeface="Paytone One"/>
                <a:sym typeface="Paytone One"/>
              </a:rPr>
              <a:t>%</a:t>
            </a:r>
            <a:endParaRPr sz="1600">
              <a:solidFill>
                <a:schemeClr val="lt1"/>
              </a:solidFill>
              <a:latin typeface="Paytone One"/>
              <a:ea typeface="Paytone One"/>
              <a:cs typeface="Paytone One"/>
              <a:sym typeface="Paytone One"/>
            </a:endParaRPr>
          </a:p>
        </p:txBody>
      </p:sp>
      <p:sp>
        <p:nvSpPr>
          <p:cNvPr id="1216" name="Google Shape;1216;p46"/>
          <p:cNvSpPr txBox="1"/>
          <p:nvPr/>
        </p:nvSpPr>
        <p:spPr>
          <a:xfrm>
            <a:off x="337215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accent2"/>
                </a:solidFill>
                <a:latin typeface="Paytone One"/>
                <a:ea typeface="Paytone One"/>
                <a:cs typeface="Paytone One"/>
                <a:sym typeface="Paytone One"/>
              </a:rPr>
              <a:t>25</a:t>
            </a:r>
            <a:r>
              <a:rPr lang="en" sz="1600">
                <a:solidFill>
                  <a:schemeClr val="accent2"/>
                </a:solidFill>
                <a:latin typeface="Paytone One"/>
                <a:ea typeface="Paytone One"/>
                <a:cs typeface="Paytone One"/>
                <a:sym typeface="Paytone One"/>
              </a:rPr>
              <a:t>%</a:t>
            </a:r>
            <a:endParaRPr sz="1600">
              <a:solidFill>
                <a:schemeClr val="accent2"/>
              </a:solidFill>
              <a:latin typeface="Paytone One"/>
              <a:ea typeface="Paytone One"/>
              <a:cs typeface="Paytone One"/>
              <a:sym typeface="Paytone One"/>
            </a:endParaRPr>
          </a:p>
        </p:txBody>
      </p:sp>
      <p:sp>
        <p:nvSpPr>
          <p:cNvPr id="1217" name="Google Shape;1217;p46"/>
          <p:cNvSpPr txBox="1"/>
          <p:nvPr/>
        </p:nvSpPr>
        <p:spPr>
          <a:xfrm>
            <a:off x="481875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lt1"/>
                </a:solidFill>
                <a:latin typeface="Paytone One"/>
                <a:ea typeface="Paytone One"/>
                <a:cs typeface="Paytone One"/>
                <a:sym typeface="Paytone One"/>
              </a:rPr>
              <a:t>45</a:t>
            </a:r>
            <a:r>
              <a:rPr lang="en" sz="1600">
                <a:solidFill>
                  <a:schemeClr val="lt1"/>
                </a:solidFill>
                <a:latin typeface="Paytone One"/>
                <a:ea typeface="Paytone One"/>
                <a:cs typeface="Paytone One"/>
                <a:sym typeface="Paytone One"/>
              </a:rPr>
              <a:t>%</a:t>
            </a:r>
            <a:endParaRPr sz="1600">
              <a:solidFill>
                <a:schemeClr val="lt1"/>
              </a:solidFill>
              <a:latin typeface="Paytone One"/>
              <a:ea typeface="Paytone One"/>
              <a:cs typeface="Paytone One"/>
              <a:sym typeface="Paytone One"/>
            </a:endParaRPr>
          </a:p>
        </p:txBody>
      </p:sp>
      <p:sp>
        <p:nvSpPr>
          <p:cNvPr id="1218" name="Google Shape;1218;p46"/>
          <p:cNvSpPr txBox="1"/>
          <p:nvPr/>
        </p:nvSpPr>
        <p:spPr>
          <a:xfrm>
            <a:off x="548520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accent2"/>
                </a:solidFill>
                <a:latin typeface="Paytone One"/>
                <a:ea typeface="Paytone One"/>
                <a:cs typeface="Paytone One"/>
                <a:sym typeface="Paytone One"/>
              </a:rPr>
              <a:t>65</a:t>
            </a:r>
            <a:r>
              <a:rPr lang="en" sz="1600">
                <a:solidFill>
                  <a:schemeClr val="accent2"/>
                </a:solidFill>
                <a:latin typeface="Paytone One"/>
                <a:ea typeface="Paytone One"/>
                <a:cs typeface="Paytone One"/>
                <a:sym typeface="Paytone One"/>
              </a:rPr>
              <a:t>%</a:t>
            </a:r>
            <a:endParaRPr sz="1600">
              <a:solidFill>
                <a:schemeClr val="accent2"/>
              </a:solidFill>
              <a:latin typeface="Paytone One"/>
              <a:ea typeface="Paytone One"/>
              <a:cs typeface="Paytone One"/>
              <a:sym typeface="Paytone One"/>
            </a:endParaRPr>
          </a:p>
        </p:txBody>
      </p:sp>
      <p:sp>
        <p:nvSpPr>
          <p:cNvPr id="1219" name="Google Shape;1219;p46"/>
          <p:cNvSpPr txBox="1"/>
          <p:nvPr/>
        </p:nvSpPr>
        <p:spPr>
          <a:xfrm>
            <a:off x="686485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lt1"/>
                </a:solidFill>
                <a:latin typeface="Paytone One"/>
                <a:ea typeface="Paytone One"/>
                <a:cs typeface="Paytone One"/>
                <a:sym typeface="Paytone One"/>
              </a:rPr>
              <a:t>35</a:t>
            </a:r>
            <a:r>
              <a:rPr lang="en" sz="1600">
                <a:solidFill>
                  <a:schemeClr val="lt1"/>
                </a:solidFill>
                <a:latin typeface="Paytone One"/>
                <a:ea typeface="Paytone One"/>
                <a:cs typeface="Paytone One"/>
                <a:sym typeface="Paytone One"/>
              </a:rPr>
              <a:t>%</a:t>
            </a:r>
            <a:endParaRPr sz="1600">
              <a:solidFill>
                <a:schemeClr val="lt1"/>
              </a:solidFill>
              <a:latin typeface="Paytone One"/>
              <a:ea typeface="Paytone One"/>
              <a:cs typeface="Paytone One"/>
              <a:sym typeface="Paytone One"/>
            </a:endParaRPr>
          </a:p>
        </p:txBody>
      </p:sp>
      <p:sp>
        <p:nvSpPr>
          <p:cNvPr id="1220" name="Google Shape;1220;p46"/>
          <p:cNvSpPr txBox="1"/>
          <p:nvPr/>
        </p:nvSpPr>
        <p:spPr>
          <a:xfrm>
            <a:off x="7531300" y="6968000"/>
            <a:ext cx="630000" cy="6810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1600">
                <a:solidFill>
                  <a:schemeClr val="accent2"/>
                </a:solidFill>
                <a:latin typeface="Paytone One"/>
                <a:ea typeface="Paytone One"/>
                <a:cs typeface="Paytone One"/>
                <a:sym typeface="Paytone One"/>
              </a:rPr>
              <a:t>4</a:t>
            </a:r>
            <a:r>
              <a:rPr lang="en" sz="1600">
                <a:solidFill>
                  <a:schemeClr val="accent2"/>
                </a:solidFill>
                <a:latin typeface="Paytone One"/>
                <a:ea typeface="Paytone One"/>
                <a:cs typeface="Paytone One"/>
                <a:sym typeface="Paytone One"/>
              </a:rPr>
              <a:t>5%</a:t>
            </a:r>
            <a:endParaRPr sz="1600">
              <a:solidFill>
                <a:schemeClr val="accent2"/>
              </a:solidFill>
              <a:latin typeface="Paytone One"/>
              <a:ea typeface="Paytone One"/>
              <a:cs typeface="Paytone One"/>
              <a:sym typeface="Paytone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4" name="Shape 1224"/>
        <p:cNvGrpSpPr/>
        <p:nvPr/>
      </p:nvGrpSpPr>
      <p:grpSpPr>
        <a:xfrm>
          <a:off x="0" y="0"/>
          <a:ext cx="0" cy="0"/>
          <a:chOff x="0" y="0"/>
          <a:chExt cx="0" cy="0"/>
        </a:xfrm>
      </p:grpSpPr>
      <p:sp>
        <p:nvSpPr>
          <p:cNvPr id="1225" name="Google Shape;1225;p47"/>
          <p:cNvSpPr txBox="1"/>
          <p:nvPr>
            <p:ph idx="1" type="subTitle"/>
          </p:nvPr>
        </p:nvSpPr>
        <p:spPr>
          <a:xfrm>
            <a:off x="6209302" y="3004700"/>
            <a:ext cx="7143000" cy="2347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planet’s name has nothing to do with the liquid metal since it was named after the Roman messenger god, Mercury</a:t>
            </a:r>
            <a:endParaRPr/>
          </a:p>
        </p:txBody>
      </p:sp>
      <p:sp>
        <p:nvSpPr>
          <p:cNvPr id="1226" name="Google Shape;1226;p4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a:t>
            </a:r>
            <a:r>
              <a:rPr lang="en"/>
              <a:t>onclusions</a:t>
            </a:r>
            <a:endParaRPr/>
          </a:p>
        </p:txBody>
      </p:sp>
      <p:sp>
        <p:nvSpPr>
          <p:cNvPr id="1227" name="Google Shape;1227;p47"/>
          <p:cNvSpPr txBox="1"/>
          <p:nvPr>
            <p:ph idx="3" type="title"/>
          </p:nvPr>
        </p:nvSpPr>
        <p:spPr>
          <a:xfrm>
            <a:off x="2280700" y="3004700"/>
            <a:ext cx="3438600" cy="2347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01.</a:t>
            </a:r>
            <a:endParaRPr/>
          </a:p>
          <a:p>
            <a:pPr indent="0" lvl="0" marL="0" rtl="0" algn="r">
              <a:spcBef>
                <a:spcPts val="0"/>
              </a:spcBef>
              <a:spcAft>
                <a:spcPts val="0"/>
              </a:spcAft>
              <a:buNone/>
            </a:pPr>
            <a:r>
              <a:t/>
            </a:r>
            <a:endParaRPr/>
          </a:p>
        </p:txBody>
      </p:sp>
      <p:sp>
        <p:nvSpPr>
          <p:cNvPr id="1228" name="Google Shape;1228;p47"/>
          <p:cNvSpPr txBox="1"/>
          <p:nvPr>
            <p:ph idx="2" type="subTitle"/>
          </p:nvPr>
        </p:nvSpPr>
        <p:spPr>
          <a:xfrm>
            <a:off x="4925300" y="6326099"/>
            <a:ext cx="7143000" cy="2130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Venus has a beautiful name and is the second planet from the Sun. It’s terribly hot—even hotter than Mercury</a:t>
            </a:r>
            <a:endParaRPr/>
          </a:p>
        </p:txBody>
      </p:sp>
      <p:sp>
        <p:nvSpPr>
          <p:cNvPr id="1229" name="Google Shape;1229;p47"/>
          <p:cNvSpPr txBox="1"/>
          <p:nvPr>
            <p:ph idx="4" type="title"/>
          </p:nvPr>
        </p:nvSpPr>
        <p:spPr>
          <a:xfrm>
            <a:off x="12355100" y="6217499"/>
            <a:ext cx="3438600" cy="2347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02.</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3" name="Shape 1233"/>
        <p:cNvGrpSpPr/>
        <p:nvPr/>
      </p:nvGrpSpPr>
      <p:grpSpPr>
        <a:xfrm>
          <a:off x="0" y="0"/>
          <a:ext cx="0" cy="0"/>
          <a:chOff x="0" y="0"/>
          <a:chExt cx="0" cy="0"/>
        </a:xfrm>
      </p:grpSpPr>
      <p:sp>
        <p:nvSpPr>
          <p:cNvPr id="1234" name="Google Shape;1234;p4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About me</a:t>
            </a:r>
            <a:endParaRPr/>
          </a:p>
        </p:txBody>
      </p:sp>
      <p:sp>
        <p:nvSpPr>
          <p:cNvPr id="1235" name="Google Shape;1235;p48"/>
          <p:cNvSpPr txBox="1"/>
          <p:nvPr/>
        </p:nvSpPr>
        <p:spPr>
          <a:xfrm>
            <a:off x="10169300" y="5724575"/>
            <a:ext cx="5297400" cy="143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Mercury is the smallest and innermost planet in the entire Solar System</a:t>
            </a:r>
            <a:endParaRPr sz="2800">
              <a:solidFill>
                <a:schemeClr val="accent2"/>
              </a:solidFill>
              <a:latin typeface="Questrial"/>
              <a:ea typeface="Questrial"/>
              <a:cs typeface="Questrial"/>
              <a:sym typeface="Questrial"/>
            </a:endParaRPr>
          </a:p>
        </p:txBody>
      </p:sp>
      <p:sp>
        <p:nvSpPr>
          <p:cNvPr id="1236" name="Google Shape;1236;p48"/>
          <p:cNvSpPr txBox="1"/>
          <p:nvPr/>
        </p:nvSpPr>
        <p:spPr>
          <a:xfrm>
            <a:off x="10169297" y="4729925"/>
            <a:ext cx="5297400" cy="713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4800">
                <a:solidFill>
                  <a:schemeClr val="accent2"/>
                </a:solidFill>
                <a:latin typeface="Paytone One"/>
                <a:ea typeface="Paytone One"/>
                <a:cs typeface="Paytone One"/>
                <a:sym typeface="Paytone One"/>
              </a:rPr>
              <a:t>Laura Smith</a:t>
            </a:r>
            <a:endParaRPr b="1" sz="4800">
              <a:solidFill>
                <a:schemeClr val="accent2"/>
              </a:solidFill>
              <a:latin typeface="Paytone One"/>
              <a:ea typeface="Paytone One"/>
              <a:cs typeface="Paytone One"/>
              <a:sym typeface="Paytone One"/>
            </a:endParaRPr>
          </a:p>
        </p:txBody>
      </p:sp>
      <p:pic>
        <p:nvPicPr>
          <p:cNvPr id="1237" name="Google Shape;1237;p48"/>
          <p:cNvPicPr preferRelativeResize="0"/>
          <p:nvPr/>
        </p:nvPicPr>
        <p:blipFill rotWithShape="1">
          <a:blip r:embed="rId3">
            <a:alphaModFix/>
          </a:blip>
          <a:srcRect b="19639" l="20293" r="35677" t="0"/>
          <a:stretch/>
        </p:blipFill>
        <p:spPr>
          <a:xfrm>
            <a:off x="3105250" y="2707551"/>
            <a:ext cx="6308400" cy="64764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41" name="Shape 1241"/>
        <p:cNvGrpSpPr/>
        <p:nvPr/>
      </p:nvGrpSpPr>
      <p:grpSpPr>
        <a:xfrm>
          <a:off x="0" y="0"/>
          <a:ext cx="0" cy="0"/>
          <a:chOff x="0" y="0"/>
          <a:chExt cx="0" cy="0"/>
        </a:xfrm>
      </p:grpSpPr>
      <p:sp>
        <p:nvSpPr>
          <p:cNvPr id="1242" name="Google Shape;1242;p4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map</a:t>
            </a:r>
            <a:endParaRPr/>
          </a:p>
        </p:txBody>
      </p:sp>
      <p:grpSp>
        <p:nvGrpSpPr>
          <p:cNvPr id="1243" name="Google Shape;1243;p49"/>
          <p:cNvGrpSpPr/>
          <p:nvPr/>
        </p:nvGrpSpPr>
        <p:grpSpPr>
          <a:xfrm>
            <a:off x="7637565" y="2959151"/>
            <a:ext cx="9196201" cy="6047178"/>
            <a:chOff x="235800" y="830650"/>
            <a:chExt cx="6978450" cy="4588844"/>
          </a:xfrm>
        </p:grpSpPr>
        <p:sp>
          <p:nvSpPr>
            <p:cNvPr id="1244" name="Google Shape;1244;p4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45" name="Google Shape;1245;p4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4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47" name="Google Shape;1247;p4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4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4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0" name="Google Shape;1250;p49"/>
          <p:cNvSpPr txBox="1"/>
          <p:nvPr/>
        </p:nvSpPr>
        <p:spPr>
          <a:xfrm flipH="1">
            <a:off x="1440000" y="5118250"/>
            <a:ext cx="4510200" cy="2506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The planet’s name has nothing to do with the liquid metal, since it was named after the Roman messenger god, Mercury</a:t>
            </a:r>
            <a:endParaRPr sz="2800">
              <a:solidFill>
                <a:schemeClr val="accent2"/>
              </a:solidFill>
              <a:latin typeface="Questrial"/>
              <a:ea typeface="Questrial"/>
              <a:cs typeface="Questrial"/>
              <a:sym typeface="Questrial"/>
            </a:endParaRPr>
          </a:p>
        </p:txBody>
      </p:sp>
      <p:sp>
        <p:nvSpPr>
          <p:cNvPr id="1251" name="Google Shape;1251;p49"/>
          <p:cNvSpPr txBox="1"/>
          <p:nvPr/>
        </p:nvSpPr>
        <p:spPr>
          <a:xfrm flipH="1">
            <a:off x="1440000" y="4426650"/>
            <a:ext cx="4510200" cy="71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4800">
                <a:solidFill>
                  <a:schemeClr val="accent2"/>
                </a:solidFill>
                <a:latin typeface="Paytone One"/>
                <a:ea typeface="Paytone One"/>
                <a:cs typeface="Paytone One"/>
                <a:sym typeface="Paytone One"/>
              </a:rPr>
              <a:t>Mars</a:t>
            </a:r>
            <a:endParaRPr b="1" sz="4800">
              <a:solidFill>
                <a:schemeClr val="accent2"/>
              </a:solidFill>
              <a:latin typeface="Paytone One"/>
              <a:ea typeface="Paytone One"/>
              <a:cs typeface="Paytone One"/>
              <a:sym typeface="Paytone One"/>
            </a:endParaRPr>
          </a:p>
        </p:txBody>
      </p:sp>
      <p:sp>
        <p:nvSpPr>
          <p:cNvPr id="1252" name="Google Shape;1252;p49"/>
          <p:cNvSpPr/>
          <p:nvPr/>
        </p:nvSpPr>
        <p:spPr>
          <a:xfrm flipH="1">
            <a:off x="8836343" y="4912551"/>
            <a:ext cx="637200" cy="63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49"/>
          <p:cNvSpPr/>
          <p:nvPr/>
        </p:nvSpPr>
        <p:spPr>
          <a:xfrm flipH="1">
            <a:off x="13487147" y="4667950"/>
            <a:ext cx="637200" cy="63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49"/>
          <p:cNvSpPr/>
          <p:nvPr/>
        </p:nvSpPr>
        <p:spPr>
          <a:xfrm flipH="1">
            <a:off x="12849807" y="6700852"/>
            <a:ext cx="637200" cy="63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49"/>
          <p:cNvSpPr/>
          <p:nvPr/>
        </p:nvSpPr>
        <p:spPr>
          <a:xfrm flipH="1">
            <a:off x="15915857" y="3806025"/>
            <a:ext cx="637200" cy="63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49"/>
          <p:cNvSpPr/>
          <p:nvPr/>
        </p:nvSpPr>
        <p:spPr>
          <a:xfrm flipH="1">
            <a:off x="10141839" y="6987462"/>
            <a:ext cx="637200" cy="63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0" name="Shape 1260"/>
        <p:cNvGrpSpPr/>
        <p:nvPr/>
      </p:nvGrpSpPr>
      <p:grpSpPr>
        <a:xfrm>
          <a:off x="0" y="0"/>
          <a:ext cx="0" cy="0"/>
          <a:chOff x="0" y="0"/>
          <a:chExt cx="0" cy="0"/>
        </a:xfrm>
      </p:grpSpPr>
      <p:sp>
        <p:nvSpPr>
          <p:cNvPr id="1261" name="Google Shape;1261;p5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a:t>
            </a:r>
            <a:r>
              <a:rPr lang="en"/>
              <a:t>ibliographical references </a:t>
            </a:r>
            <a:endParaRPr/>
          </a:p>
        </p:txBody>
      </p:sp>
      <p:sp>
        <p:nvSpPr>
          <p:cNvPr id="1262" name="Google Shape;1262;p50"/>
          <p:cNvSpPr txBox="1"/>
          <p:nvPr>
            <p:ph idx="1" type="body"/>
          </p:nvPr>
        </p:nvSpPr>
        <p:spPr>
          <a:xfrm>
            <a:off x="3848700" y="3461700"/>
            <a:ext cx="10590600" cy="4278000"/>
          </a:xfrm>
          <a:prstGeom prst="rect">
            <a:avLst/>
          </a:prstGeom>
        </p:spPr>
        <p:txBody>
          <a:bodyPr anchorCtr="0" anchor="ctr" bIns="182850" lIns="182850" spcFirstLastPara="1" rIns="182850" wrap="square" tIns="182850">
            <a:noAutofit/>
          </a:bodyPr>
          <a:lstStyle/>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635000" lvl="0" marL="914400" rtl="0" algn="ctr">
              <a:spcBef>
                <a:spcPts val="0"/>
              </a:spcBef>
              <a:spcAft>
                <a:spcPts val="0"/>
              </a:spcAft>
              <a:buClr>
                <a:schemeClr val="accent2"/>
              </a:buClr>
              <a:buSzPts val="2800"/>
              <a:buFont typeface="Questrial"/>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95" name="Shape 995"/>
        <p:cNvGrpSpPr/>
        <p:nvPr/>
      </p:nvGrpSpPr>
      <p:grpSpPr>
        <a:xfrm>
          <a:off x="0" y="0"/>
          <a:ext cx="0" cy="0"/>
          <a:chOff x="0" y="0"/>
          <a:chExt cx="0" cy="0"/>
        </a:xfrm>
      </p:grpSpPr>
      <p:sp>
        <p:nvSpPr>
          <p:cNvPr id="996" name="Google Shape;996;p33"/>
          <p:cNvSpPr txBox="1"/>
          <p:nvPr>
            <p:ph type="ctrTitle"/>
          </p:nvPr>
        </p:nvSpPr>
        <p:spPr>
          <a:xfrm>
            <a:off x="1423800" y="2773279"/>
            <a:ext cx="12392400" cy="3816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t>
            </a:r>
            <a:r>
              <a:rPr lang="en"/>
              <a:t>inimalist Thesis Defense.</a:t>
            </a:r>
            <a:endParaRPr/>
          </a:p>
        </p:txBody>
      </p:sp>
      <p:sp>
        <p:nvSpPr>
          <p:cNvPr id="997" name="Google Shape;997;p33"/>
          <p:cNvSpPr txBox="1"/>
          <p:nvPr>
            <p:ph idx="1" type="subTitle"/>
          </p:nvPr>
        </p:nvSpPr>
        <p:spPr>
          <a:xfrm>
            <a:off x="1423800" y="6589879"/>
            <a:ext cx="12392400" cy="901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51"/>
          <p:cNvSpPr txBox="1"/>
          <p:nvPr>
            <p:ph type="title"/>
          </p:nvPr>
        </p:nvSpPr>
        <p:spPr>
          <a:xfrm>
            <a:off x="1404350" y="2562600"/>
            <a:ext cx="8775600" cy="373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R</a:t>
            </a:r>
            <a:r>
              <a:rPr lang="en"/>
              <a:t>esults presentation</a:t>
            </a:r>
            <a:endParaRPr/>
          </a:p>
        </p:txBody>
      </p:sp>
      <p:sp>
        <p:nvSpPr>
          <p:cNvPr id="1268" name="Google Shape;1268;p51"/>
          <p:cNvSpPr txBox="1"/>
          <p:nvPr>
            <p:ph idx="1" type="subTitle"/>
          </p:nvPr>
        </p:nvSpPr>
        <p:spPr>
          <a:xfrm>
            <a:off x="1404350" y="6297600"/>
            <a:ext cx="8775600" cy="14268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It’s the sixth planet from the Sun and the second-largest</a:t>
            </a:r>
            <a:endParaRPr/>
          </a:p>
        </p:txBody>
      </p:sp>
      <p:pic>
        <p:nvPicPr>
          <p:cNvPr id="1269" name="Google Shape;1269;p51"/>
          <p:cNvPicPr preferRelativeResize="0"/>
          <p:nvPr/>
        </p:nvPicPr>
        <p:blipFill rotWithShape="1">
          <a:blip r:embed="rId3">
            <a:alphaModFix/>
          </a:blip>
          <a:srcRect b="0" l="22602" r="22602" t="0"/>
          <a:stretch/>
        </p:blipFill>
        <p:spPr>
          <a:xfrm>
            <a:off x="10752298" y="2237400"/>
            <a:ext cx="5661600" cy="58122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3" name="Shape 1273"/>
        <p:cNvGrpSpPr/>
        <p:nvPr/>
      </p:nvGrpSpPr>
      <p:grpSpPr>
        <a:xfrm>
          <a:off x="0" y="0"/>
          <a:ext cx="0" cy="0"/>
          <a:chOff x="0" y="0"/>
          <a:chExt cx="0" cy="0"/>
        </a:xfrm>
      </p:grpSpPr>
      <p:sp>
        <p:nvSpPr>
          <p:cNvPr id="1274" name="Google Shape;1274;p52"/>
          <p:cNvSpPr txBox="1"/>
          <p:nvPr>
            <p:ph type="title"/>
          </p:nvPr>
        </p:nvSpPr>
        <p:spPr>
          <a:xfrm>
            <a:off x="5285250" y="1080000"/>
            <a:ext cx="7717800" cy="1411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80</a:t>
            </a:r>
            <a:endParaRPr/>
          </a:p>
        </p:txBody>
      </p:sp>
      <p:sp>
        <p:nvSpPr>
          <p:cNvPr id="1275" name="Google Shape;1275;p52"/>
          <p:cNvSpPr txBox="1"/>
          <p:nvPr>
            <p:ph idx="1" type="subTitle"/>
          </p:nvPr>
        </p:nvSpPr>
        <p:spPr>
          <a:xfrm>
            <a:off x="5285250" y="2492051"/>
            <a:ext cx="7717800" cy="736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1276" name="Google Shape;1276;p52"/>
          <p:cNvSpPr txBox="1"/>
          <p:nvPr>
            <p:ph idx="2" type="title"/>
          </p:nvPr>
        </p:nvSpPr>
        <p:spPr>
          <a:xfrm>
            <a:off x="5285250" y="4072665"/>
            <a:ext cx="7717800" cy="1411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4852</a:t>
            </a:r>
            <a:endParaRPr/>
          </a:p>
        </p:txBody>
      </p:sp>
      <p:sp>
        <p:nvSpPr>
          <p:cNvPr id="1277" name="Google Shape;1277;p52"/>
          <p:cNvSpPr txBox="1"/>
          <p:nvPr>
            <p:ph idx="3" type="subTitle"/>
          </p:nvPr>
        </p:nvSpPr>
        <p:spPr>
          <a:xfrm>
            <a:off x="5285250" y="5484715"/>
            <a:ext cx="7717800" cy="736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a:t>
            </a:r>
            <a:endParaRPr/>
          </a:p>
        </p:txBody>
      </p:sp>
      <p:sp>
        <p:nvSpPr>
          <p:cNvPr id="1278" name="Google Shape;1278;p52"/>
          <p:cNvSpPr txBox="1"/>
          <p:nvPr>
            <p:ph idx="4" type="title"/>
          </p:nvPr>
        </p:nvSpPr>
        <p:spPr>
          <a:xfrm>
            <a:off x="5285250" y="7078729"/>
            <a:ext cx="7717800" cy="1411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250M</a:t>
            </a:r>
            <a:endParaRPr/>
          </a:p>
        </p:txBody>
      </p:sp>
      <p:sp>
        <p:nvSpPr>
          <p:cNvPr id="1279" name="Google Shape;1279;p52"/>
          <p:cNvSpPr txBox="1"/>
          <p:nvPr>
            <p:ph idx="5" type="subTitle"/>
          </p:nvPr>
        </p:nvSpPr>
        <p:spPr>
          <a:xfrm>
            <a:off x="5285250" y="8490778"/>
            <a:ext cx="7717800" cy="736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sixth planet from the Sun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3" name="Shape 1283"/>
        <p:cNvGrpSpPr/>
        <p:nvPr/>
      </p:nvGrpSpPr>
      <p:grpSpPr>
        <a:xfrm>
          <a:off x="0" y="0"/>
          <a:ext cx="0" cy="0"/>
          <a:chOff x="0" y="0"/>
          <a:chExt cx="0" cy="0"/>
        </a:xfrm>
      </p:grpSpPr>
      <p:sp>
        <p:nvSpPr>
          <p:cNvPr id="1284" name="Google Shape;1284;p5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timing</a:t>
            </a:r>
            <a:endParaRPr/>
          </a:p>
        </p:txBody>
      </p:sp>
      <p:cxnSp>
        <p:nvCxnSpPr>
          <p:cNvPr id="1285" name="Google Shape;1285;p53"/>
          <p:cNvCxnSpPr/>
          <p:nvPr/>
        </p:nvCxnSpPr>
        <p:spPr>
          <a:xfrm>
            <a:off x="5673937" y="2839655"/>
            <a:ext cx="13200" cy="6376200"/>
          </a:xfrm>
          <a:prstGeom prst="straightConnector1">
            <a:avLst/>
          </a:prstGeom>
          <a:noFill/>
          <a:ln cap="flat" cmpd="sng" w="38100">
            <a:solidFill>
              <a:schemeClr val="accent3"/>
            </a:solidFill>
            <a:prstDash val="solid"/>
            <a:round/>
            <a:headEnd len="med" w="med" type="none"/>
            <a:tailEnd len="med" w="med" type="none"/>
          </a:ln>
        </p:spPr>
      </p:cxnSp>
      <p:sp>
        <p:nvSpPr>
          <p:cNvPr id="1286" name="Google Shape;1286;p53"/>
          <p:cNvSpPr/>
          <p:nvPr/>
        </p:nvSpPr>
        <p:spPr>
          <a:xfrm>
            <a:off x="5258737" y="3383601"/>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53"/>
          <p:cNvSpPr/>
          <p:nvPr/>
        </p:nvSpPr>
        <p:spPr>
          <a:xfrm>
            <a:off x="5258737" y="5605976"/>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53"/>
          <p:cNvSpPr/>
          <p:nvPr/>
        </p:nvSpPr>
        <p:spPr>
          <a:xfrm>
            <a:off x="5258737" y="7828351"/>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53"/>
          <p:cNvSpPr txBox="1"/>
          <p:nvPr/>
        </p:nvSpPr>
        <p:spPr>
          <a:xfrm>
            <a:off x="6424651" y="3618295"/>
            <a:ext cx="3501000" cy="936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The closest planet to the Sun</a:t>
            </a:r>
            <a:endParaRPr sz="2800">
              <a:solidFill>
                <a:schemeClr val="accent2"/>
              </a:solidFill>
              <a:latin typeface="Questrial"/>
              <a:ea typeface="Questrial"/>
              <a:cs typeface="Questrial"/>
              <a:sym typeface="Questrial"/>
            </a:endParaRPr>
          </a:p>
        </p:txBody>
      </p:sp>
      <p:sp>
        <p:nvSpPr>
          <p:cNvPr id="1290" name="Google Shape;1290;p53"/>
          <p:cNvSpPr txBox="1"/>
          <p:nvPr/>
        </p:nvSpPr>
        <p:spPr>
          <a:xfrm>
            <a:off x="6424651" y="3062090"/>
            <a:ext cx="3501000" cy="51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800">
                <a:solidFill>
                  <a:schemeClr val="accent2"/>
                </a:solidFill>
                <a:latin typeface="Paytone One"/>
                <a:ea typeface="Paytone One"/>
                <a:cs typeface="Paytone One"/>
                <a:sym typeface="Paytone One"/>
              </a:rPr>
              <a:t>January</a:t>
            </a:r>
            <a:endParaRPr sz="4800">
              <a:solidFill>
                <a:schemeClr val="accent2"/>
              </a:solidFill>
              <a:latin typeface="Paytone One"/>
              <a:ea typeface="Paytone One"/>
              <a:cs typeface="Paytone One"/>
              <a:sym typeface="Paytone One"/>
            </a:endParaRPr>
          </a:p>
        </p:txBody>
      </p:sp>
      <p:sp>
        <p:nvSpPr>
          <p:cNvPr id="1291" name="Google Shape;1291;p53"/>
          <p:cNvSpPr txBox="1"/>
          <p:nvPr/>
        </p:nvSpPr>
        <p:spPr>
          <a:xfrm>
            <a:off x="6424651" y="8063489"/>
            <a:ext cx="3501000" cy="936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A gas giant and the biggest planet</a:t>
            </a:r>
            <a:endParaRPr sz="2800">
              <a:solidFill>
                <a:schemeClr val="accent2"/>
              </a:solidFill>
              <a:latin typeface="Questrial"/>
              <a:ea typeface="Questrial"/>
              <a:cs typeface="Questrial"/>
              <a:sym typeface="Questrial"/>
            </a:endParaRPr>
          </a:p>
        </p:txBody>
      </p:sp>
      <p:sp>
        <p:nvSpPr>
          <p:cNvPr id="1292" name="Google Shape;1292;p53"/>
          <p:cNvSpPr txBox="1"/>
          <p:nvPr/>
        </p:nvSpPr>
        <p:spPr>
          <a:xfrm>
            <a:off x="6424651" y="7506835"/>
            <a:ext cx="3501000" cy="51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800">
                <a:solidFill>
                  <a:schemeClr val="accent2"/>
                </a:solidFill>
                <a:latin typeface="Paytone One"/>
                <a:ea typeface="Paytone One"/>
                <a:cs typeface="Paytone One"/>
                <a:sym typeface="Paytone One"/>
              </a:rPr>
              <a:t>March</a:t>
            </a:r>
            <a:endParaRPr sz="4800">
              <a:solidFill>
                <a:schemeClr val="accent2"/>
              </a:solidFill>
              <a:latin typeface="Paytone One"/>
              <a:ea typeface="Paytone One"/>
              <a:cs typeface="Paytone One"/>
              <a:sym typeface="Paytone One"/>
            </a:endParaRPr>
          </a:p>
        </p:txBody>
      </p:sp>
      <p:sp>
        <p:nvSpPr>
          <p:cNvPr id="1293" name="Google Shape;1293;p53"/>
          <p:cNvSpPr txBox="1"/>
          <p:nvPr/>
        </p:nvSpPr>
        <p:spPr>
          <a:xfrm flipH="1">
            <a:off x="1430101" y="5840945"/>
            <a:ext cx="3501000" cy="936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accent2"/>
                </a:solidFill>
                <a:latin typeface="Questrial"/>
                <a:ea typeface="Questrial"/>
                <a:cs typeface="Questrial"/>
                <a:sym typeface="Questrial"/>
              </a:rPr>
              <a:t>Venus has a beautiful name</a:t>
            </a:r>
            <a:endParaRPr sz="2800">
              <a:solidFill>
                <a:schemeClr val="accent2"/>
              </a:solidFill>
              <a:latin typeface="Questrial"/>
              <a:ea typeface="Questrial"/>
              <a:cs typeface="Questrial"/>
              <a:sym typeface="Questrial"/>
            </a:endParaRPr>
          </a:p>
        </p:txBody>
      </p:sp>
      <p:sp>
        <p:nvSpPr>
          <p:cNvPr id="1294" name="Google Shape;1294;p53"/>
          <p:cNvSpPr txBox="1"/>
          <p:nvPr/>
        </p:nvSpPr>
        <p:spPr>
          <a:xfrm flipH="1">
            <a:off x="1430101" y="5284440"/>
            <a:ext cx="3501000" cy="511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800">
                <a:solidFill>
                  <a:schemeClr val="accent2"/>
                </a:solidFill>
                <a:latin typeface="Paytone One"/>
                <a:ea typeface="Paytone One"/>
                <a:cs typeface="Paytone One"/>
                <a:sym typeface="Paytone One"/>
              </a:rPr>
              <a:t>February</a:t>
            </a:r>
            <a:endParaRPr sz="4800">
              <a:solidFill>
                <a:schemeClr val="accent2"/>
              </a:solidFill>
              <a:latin typeface="Paytone One"/>
              <a:ea typeface="Paytone One"/>
              <a:cs typeface="Paytone One"/>
              <a:sym typeface="Paytone One"/>
            </a:endParaRPr>
          </a:p>
        </p:txBody>
      </p:sp>
      <p:sp>
        <p:nvSpPr>
          <p:cNvPr id="1295" name="Google Shape;1295;p53"/>
          <p:cNvSpPr txBox="1"/>
          <p:nvPr>
            <p:ph idx="4294967295" type="title"/>
          </p:nvPr>
        </p:nvSpPr>
        <p:spPr>
          <a:xfrm>
            <a:off x="4543164" y="3564800"/>
            <a:ext cx="1663200" cy="511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4800"/>
              <a:t>01.</a:t>
            </a:r>
            <a:endParaRPr sz="4800"/>
          </a:p>
        </p:txBody>
      </p:sp>
      <p:sp>
        <p:nvSpPr>
          <p:cNvPr id="1296" name="Google Shape;1296;p53"/>
          <p:cNvSpPr txBox="1"/>
          <p:nvPr>
            <p:ph idx="4294967295" type="title"/>
          </p:nvPr>
        </p:nvSpPr>
        <p:spPr>
          <a:xfrm>
            <a:off x="5340256" y="5774600"/>
            <a:ext cx="1663200" cy="511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4800"/>
              <a:t>02.</a:t>
            </a:r>
            <a:endParaRPr sz="4800"/>
          </a:p>
        </p:txBody>
      </p:sp>
      <p:sp>
        <p:nvSpPr>
          <p:cNvPr id="1297" name="Google Shape;1297;p53"/>
          <p:cNvSpPr txBox="1"/>
          <p:nvPr>
            <p:ph idx="4294967295" type="title"/>
          </p:nvPr>
        </p:nvSpPr>
        <p:spPr>
          <a:xfrm>
            <a:off x="4543164" y="7994201"/>
            <a:ext cx="1663200" cy="511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4800"/>
              <a:t>03.</a:t>
            </a:r>
            <a:endParaRPr sz="4800"/>
          </a:p>
        </p:txBody>
      </p:sp>
      <p:cxnSp>
        <p:nvCxnSpPr>
          <p:cNvPr id="1298" name="Google Shape;1298;p53"/>
          <p:cNvCxnSpPr/>
          <p:nvPr/>
        </p:nvCxnSpPr>
        <p:spPr>
          <a:xfrm>
            <a:off x="12568199" y="2839705"/>
            <a:ext cx="13200" cy="6376200"/>
          </a:xfrm>
          <a:prstGeom prst="straightConnector1">
            <a:avLst/>
          </a:prstGeom>
          <a:noFill/>
          <a:ln cap="flat" cmpd="sng" w="38100">
            <a:solidFill>
              <a:schemeClr val="accent3"/>
            </a:solidFill>
            <a:prstDash val="solid"/>
            <a:round/>
            <a:headEnd len="med" w="med" type="none"/>
            <a:tailEnd len="med" w="med" type="none"/>
          </a:ln>
        </p:spPr>
      </p:cxnSp>
      <p:sp>
        <p:nvSpPr>
          <p:cNvPr id="1299" name="Google Shape;1299;p53"/>
          <p:cNvSpPr/>
          <p:nvPr/>
        </p:nvSpPr>
        <p:spPr>
          <a:xfrm>
            <a:off x="12152999" y="3383651"/>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53"/>
          <p:cNvSpPr/>
          <p:nvPr/>
        </p:nvSpPr>
        <p:spPr>
          <a:xfrm>
            <a:off x="12152999" y="5606026"/>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53"/>
          <p:cNvSpPr/>
          <p:nvPr/>
        </p:nvSpPr>
        <p:spPr>
          <a:xfrm>
            <a:off x="12152999" y="7828401"/>
            <a:ext cx="843600" cy="8436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53"/>
          <p:cNvSpPr txBox="1"/>
          <p:nvPr/>
        </p:nvSpPr>
        <p:spPr>
          <a:xfrm>
            <a:off x="13332308" y="3618345"/>
            <a:ext cx="3501000" cy="936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Pluto is now a dwarf planet</a:t>
            </a:r>
            <a:endParaRPr sz="2800">
              <a:solidFill>
                <a:schemeClr val="accent2"/>
              </a:solidFill>
              <a:latin typeface="Questrial"/>
              <a:ea typeface="Questrial"/>
              <a:cs typeface="Questrial"/>
              <a:sym typeface="Questrial"/>
            </a:endParaRPr>
          </a:p>
        </p:txBody>
      </p:sp>
      <p:sp>
        <p:nvSpPr>
          <p:cNvPr id="1303" name="Google Shape;1303;p53"/>
          <p:cNvSpPr txBox="1"/>
          <p:nvPr/>
        </p:nvSpPr>
        <p:spPr>
          <a:xfrm>
            <a:off x="13332308" y="3062140"/>
            <a:ext cx="3501000" cy="51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800">
                <a:solidFill>
                  <a:schemeClr val="accent2"/>
                </a:solidFill>
                <a:latin typeface="Paytone One"/>
                <a:ea typeface="Paytone One"/>
                <a:cs typeface="Paytone One"/>
                <a:sym typeface="Paytone One"/>
              </a:rPr>
              <a:t>April</a:t>
            </a:r>
            <a:endParaRPr sz="4800">
              <a:solidFill>
                <a:schemeClr val="accent2"/>
              </a:solidFill>
              <a:latin typeface="Paytone One"/>
              <a:ea typeface="Paytone One"/>
              <a:cs typeface="Paytone One"/>
              <a:sym typeface="Paytone One"/>
            </a:endParaRPr>
          </a:p>
        </p:txBody>
      </p:sp>
      <p:sp>
        <p:nvSpPr>
          <p:cNvPr id="1304" name="Google Shape;1304;p53"/>
          <p:cNvSpPr txBox="1"/>
          <p:nvPr/>
        </p:nvSpPr>
        <p:spPr>
          <a:xfrm>
            <a:off x="13332308" y="8063539"/>
            <a:ext cx="3501000" cy="936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2"/>
                </a:solidFill>
                <a:latin typeface="Questrial"/>
                <a:ea typeface="Questrial"/>
                <a:cs typeface="Questrial"/>
                <a:sym typeface="Questrial"/>
              </a:rPr>
              <a:t>Neptune is very far away from Earth</a:t>
            </a:r>
            <a:endParaRPr sz="2800">
              <a:solidFill>
                <a:schemeClr val="accent2"/>
              </a:solidFill>
              <a:latin typeface="Questrial"/>
              <a:ea typeface="Questrial"/>
              <a:cs typeface="Questrial"/>
              <a:sym typeface="Questrial"/>
            </a:endParaRPr>
          </a:p>
        </p:txBody>
      </p:sp>
      <p:sp>
        <p:nvSpPr>
          <p:cNvPr id="1305" name="Google Shape;1305;p53"/>
          <p:cNvSpPr txBox="1"/>
          <p:nvPr/>
        </p:nvSpPr>
        <p:spPr>
          <a:xfrm>
            <a:off x="13332308" y="7506885"/>
            <a:ext cx="3501000" cy="51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800">
                <a:solidFill>
                  <a:schemeClr val="accent2"/>
                </a:solidFill>
                <a:latin typeface="Paytone One"/>
                <a:ea typeface="Paytone One"/>
                <a:cs typeface="Paytone One"/>
                <a:sym typeface="Paytone One"/>
              </a:rPr>
              <a:t>Jun</a:t>
            </a:r>
            <a:endParaRPr sz="4800">
              <a:solidFill>
                <a:schemeClr val="accent2"/>
              </a:solidFill>
              <a:latin typeface="Paytone One"/>
              <a:ea typeface="Paytone One"/>
              <a:cs typeface="Paytone One"/>
              <a:sym typeface="Paytone One"/>
            </a:endParaRPr>
          </a:p>
        </p:txBody>
      </p:sp>
      <p:sp>
        <p:nvSpPr>
          <p:cNvPr id="1306" name="Google Shape;1306;p53"/>
          <p:cNvSpPr txBox="1"/>
          <p:nvPr/>
        </p:nvSpPr>
        <p:spPr>
          <a:xfrm flipH="1">
            <a:off x="8011556" y="5840990"/>
            <a:ext cx="3800400" cy="936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accent2"/>
                </a:solidFill>
                <a:latin typeface="Questrial"/>
                <a:ea typeface="Questrial"/>
                <a:cs typeface="Questrial"/>
                <a:sym typeface="Questrial"/>
              </a:rPr>
              <a:t>Earth is the planet where we live on</a:t>
            </a:r>
            <a:endParaRPr sz="2800">
              <a:solidFill>
                <a:schemeClr val="accent2"/>
              </a:solidFill>
              <a:latin typeface="Questrial"/>
              <a:ea typeface="Questrial"/>
              <a:cs typeface="Questrial"/>
              <a:sym typeface="Questrial"/>
            </a:endParaRPr>
          </a:p>
        </p:txBody>
      </p:sp>
      <p:sp>
        <p:nvSpPr>
          <p:cNvPr id="1307" name="Google Shape;1307;p53"/>
          <p:cNvSpPr txBox="1"/>
          <p:nvPr/>
        </p:nvSpPr>
        <p:spPr>
          <a:xfrm flipH="1">
            <a:off x="8011556" y="5284486"/>
            <a:ext cx="3800400" cy="511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800">
                <a:solidFill>
                  <a:schemeClr val="accent2"/>
                </a:solidFill>
                <a:latin typeface="Paytone One"/>
                <a:ea typeface="Paytone One"/>
                <a:cs typeface="Paytone One"/>
                <a:sym typeface="Paytone One"/>
              </a:rPr>
              <a:t>May</a:t>
            </a:r>
            <a:endParaRPr sz="4800">
              <a:solidFill>
                <a:schemeClr val="accent2"/>
              </a:solidFill>
              <a:latin typeface="Paytone One"/>
              <a:ea typeface="Paytone One"/>
              <a:cs typeface="Paytone One"/>
              <a:sym typeface="Paytone One"/>
            </a:endParaRPr>
          </a:p>
        </p:txBody>
      </p:sp>
      <p:sp>
        <p:nvSpPr>
          <p:cNvPr id="1308" name="Google Shape;1308;p53"/>
          <p:cNvSpPr txBox="1"/>
          <p:nvPr>
            <p:ph idx="4294967295" type="title"/>
          </p:nvPr>
        </p:nvSpPr>
        <p:spPr>
          <a:xfrm>
            <a:off x="11437150" y="3564900"/>
            <a:ext cx="1663200" cy="511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4800"/>
              <a:t>04.</a:t>
            </a:r>
            <a:endParaRPr sz="4800"/>
          </a:p>
        </p:txBody>
      </p:sp>
      <p:sp>
        <p:nvSpPr>
          <p:cNvPr id="1309" name="Google Shape;1309;p53"/>
          <p:cNvSpPr txBox="1"/>
          <p:nvPr>
            <p:ph idx="4294967295" type="title"/>
          </p:nvPr>
        </p:nvSpPr>
        <p:spPr>
          <a:xfrm>
            <a:off x="12234500" y="5774600"/>
            <a:ext cx="1663200" cy="511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4800"/>
              <a:t>05.</a:t>
            </a:r>
            <a:endParaRPr sz="4800"/>
          </a:p>
        </p:txBody>
      </p:sp>
      <p:sp>
        <p:nvSpPr>
          <p:cNvPr id="1310" name="Google Shape;1310;p53"/>
          <p:cNvSpPr txBox="1"/>
          <p:nvPr>
            <p:ph idx="4294967295" type="title"/>
          </p:nvPr>
        </p:nvSpPr>
        <p:spPr>
          <a:xfrm>
            <a:off x="11437150" y="7994204"/>
            <a:ext cx="1663200" cy="511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4800"/>
              <a:t>06.</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4" name="Shape 1314"/>
        <p:cNvGrpSpPr/>
        <p:nvPr/>
      </p:nvGrpSpPr>
      <p:grpSpPr>
        <a:xfrm>
          <a:off x="0" y="0"/>
          <a:ext cx="0" cy="0"/>
          <a:chOff x="0" y="0"/>
          <a:chExt cx="0" cy="0"/>
        </a:xfrm>
      </p:grpSpPr>
      <p:sp>
        <p:nvSpPr>
          <p:cNvPr id="1315" name="Google Shape;1315;p54"/>
          <p:cNvSpPr txBox="1"/>
          <p:nvPr>
            <p:ph type="title"/>
          </p:nvPr>
        </p:nvSpPr>
        <p:spPr>
          <a:xfrm>
            <a:off x="2568000" y="3116950"/>
            <a:ext cx="13152000" cy="3022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250,000</a:t>
            </a:r>
            <a:endParaRPr/>
          </a:p>
        </p:txBody>
      </p:sp>
      <p:sp>
        <p:nvSpPr>
          <p:cNvPr id="1316" name="Google Shape;1316;p54"/>
          <p:cNvSpPr txBox="1"/>
          <p:nvPr>
            <p:ph idx="1" type="subTitle"/>
          </p:nvPr>
        </p:nvSpPr>
        <p:spPr>
          <a:xfrm>
            <a:off x="2568000" y="6139250"/>
            <a:ext cx="13152000" cy="14268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Jupiter is a gas giant and the biggest planet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0" name="Shape 1320"/>
        <p:cNvGrpSpPr/>
        <p:nvPr/>
      </p:nvGrpSpPr>
      <p:grpSpPr>
        <a:xfrm>
          <a:off x="0" y="0"/>
          <a:ext cx="0" cy="0"/>
          <a:chOff x="0" y="0"/>
          <a:chExt cx="0" cy="0"/>
        </a:xfrm>
      </p:grpSpPr>
      <p:sp>
        <p:nvSpPr>
          <p:cNvPr id="1321" name="Google Shape;1321;p55"/>
          <p:cNvSpPr txBox="1"/>
          <p:nvPr>
            <p:ph type="ctrTitle"/>
          </p:nvPr>
        </p:nvSpPr>
        <p:spPr>
          <a:xfrm>
            <a:off x="1440000" y="1070294"/>
            <a:ext cx="15408000" cy="162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t>
            </a:r>
            <a:r>
              <a:rPr lang="en"/>
              <a:t>hanks</a:t>
            </a:r>
            <a:endParaRPr/>
          </a:p>
        </p:txBody>
      </p:sp>
      <p:sp>
        <p:nvSpPr>
          <p:cNvPr id="1322" name="Google Shape;1322;p55"/>
          <p:cNvSpPr txBox="1"/>
          <p:nvPr>
            <p:ph idx="1" type="subTitle"/>
          </p:nvPr>
        </p:nvSpPr>
        <p:spPr>
          <a:xfrm>
            <a:off x="5285075" y="4176800"/>
            <a:ext cx="7717800" cy="236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Do you have any questions? youremail@freepik.com </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1323" name="Google Shape;1323;p55"/>
          <p:cNvSpPr txBox="1"/>
          <p:nvPr/>
        </p:nvSpPr>
        <p:spPr>
          <a:xfrm>
            <a:off x="6059100" y="8801070"/>
            <a:ext cx="6169800" cy="509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2"/>
                </a:solidFill>
                <a:latin typeface="Questrial"/>
                <a:ea typeface="Questrial"/>
                <a:cs typeface="Questrial"/>
                <a:sym typeface="Questrial"/>
              </a:rPr>
              <a:t>Please keep this slide for attribution</a:t>
            </a:r>
            <a:endParaRPr sz="2800">
              <a:solidFill>
                <a:schemeClr val="accent2"/>
              </a:solidFill>
              <a:latin typeface="Questrial"/>
              <a:ea typeface="Questrial"/>
              <a:cs typeface="Questrial"/>
              <a:sym typeface="Questrial"/>
            </a:endParaRPr>
          </a:p>
        </p:txBody>
      </p:sp>
      <p:grpSp>
        <p:nvGrpSpPr>
          <p:cNvPr id="1324" name="Google Shape;1324;p55"/>
          <p:cNvGrpSpPr/>
          <p:nvPr/>
        </p:nvGrpSpPr>
        <p:grpSpPr>
          <a:xfrm>
            <a:off x="7694256" y="3050099"/>
            <a:ext cx="2899563" cy="775322"/>
            <a:chOff x="3841428" y="2990103"/>
            <a:chExt cx="1449782" cy="387661"/>
          </a:xfrm>
        </p:grpSpPr>
        <p:grpSp>
          <p:nvGrpSpPr>
            <p:cNvPr id="1325" name="Google Shape;1325;p55"/>
            <p:cNvGrpSpPr/>
            <p:nvPr/>
          </p:nvGrpSpPr>
          <p:grpSpPr>
            <a:xfrm>
              <a:off x="4903549" y="2990103"/>
              <a:ext cx="387661" cy="387661"/>
              <a:chOff x="1379798" y="1723250"/>
              <a:chExt cx="397887" cy="397887"/>
            </a:xfrm>
          </p:grpSpPr>
          <p:sp>
            <p:nvSpPr>
              <p:cNvPr id="1326" name="Google Shape;1326;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0" name="Google Shape;1330;p55"/>
            <p:cNvGrpSpPr/>
            <p:nvPr/>
          </p:nvGrpSpPr>
          <p:grpSpPr>
            <a:xfrm>
              <a:off x="3841428" y="2990103"/>
              <a:ext cx="387681" cy="387661"/>
              <a:chOff x="266768" y="1721375"/>
              <a:chExt cx="397907" cy="397887"/>
            </a:xfrm>
          </p:grpSpPr>
          <p:sp>
            <p:nvSpPr>
              <p:cNvPr id="1331" name="Google Shape;1331;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3" name="Google Shape;1333;p55"/>
            <p:cNvGrpSpPr/>
            <p:nvPr/>
          </p:nvGrpSpPr>
          <p:grpSpPr>
            <a:xfrm>
              <a:off x="4372509" y="2990103"/>
              <a:ext cx="387641" cy="387661"/>
              <a:chOff x="864491" y="1723250"/>
              <a:chExt cx="397866" cy="397887"/>
            </a:xfrm>
          </p:grpSpPr>
          <p:sp>
            <p:nvSpPr>
              <p:cNvPr id="1334" name="Google Shape;1334;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0" name="Shape 1340"/>
        <p:cNvGrpSpPr/>
        <p:nvPr/>
      </p:nvGrpSpPr>
      <p:grpSpPr>
        <a:xfrm>
          <a:off x="0" y="0"/>
          <a:ext cx="0" cy="0"/>
          <a:chOff x="0" y="0"/>
          <a:chExt cx="0" cy="0"/>
        </a:xfrm>
      </p:grpSpPr>
      <p:sp>
        <p:nvSpPr>
          <p:cNvPr id="1341" name="Google Shape;1341;p56"/>
          <p:cNvSpPr txBox="1"/>
          <p:nvPr>
            <p:ph type="title"/>
          </p:nvPr>
        </p:nvSpPr>
        <p:spPr>
          <a:xfrm>
            <a:off x="1446775"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1342" name="Google Shape;1342;p56"/>
          <p:cNvSpPr txBox="1"/>
          <p:nvPr>
            <p:ph idx="2" type="title"/>
          </p:nvPr>
        </p:nvSpPr>
        <p:spPr>
          <a:xfrm>
            <a:off x="1433244" y="3470350"/>
            <a:ext cx="11576400" cy="1050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Photos</a:t>
            </a:r>
            <a:endParaRPr/>
          </a:p>
        </p:txBody>
      </p:sp>
      <p:sp>
        <p:nvSpPr>
          <p:cNvPr id="1343" name="Google Shape;1343;p56"/>
          <p:cNvSpPr txBox="1"/>
          <p:nvPr>
            <p:ph idx="1" type="subTitle"/>
          </p:nvPr>
        </p:nvSpPr>
        <p:spPr>
          <a:xfrm>
            <a:off x="1426450" y="4520950"/>
            <a:ext cx="11576400" cy="43944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Clr>
                <a:schemeClr val="accent2"/>
              </a:buClr>
              <a:buSzPts val="2800"/>
              <a:buChar char="●"/>
            </a:pPr>
            <a:r>
              <a:rPr lang="en">
                <a:solidFill>
                  <a:schemeClr val="accent2"/>
                </a:solidFill>
                <a:uFill>
                  <a:noFill/>
                </a:uFill>
                <a:hlinkClick r:id="rId3">
                  <a:extLst>
                    <a:ext uri="{A12FA001-AC4F-418D-AE19-62706E023703}">
                      <ahyp:hlinkClr val="tx"/>
                    </a:ext>
                  </a:extLst>
                </a:hlinkClick>
              </a:rPr>
              <a:t>Group of women spending time together on their phones</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4">
                  <a:extLst>
                    <a:ext uri="{A12FA001-AC4F-418D-AE19-62706E023703}">
                      <ahyp:hlinkClr val="tx"/>
                    </a:ext>
                  </a:extLst>
                </a:hlinkClick>
              </a:rPr>
              <a:t>Group of women having fun together </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5">
                  <a:extLst>
                    <a:ext uri="{A12FA001-AC4F-418D-AE19-62706E023703}">
                      <ahyp:hlinkClr val="tx"/>
                    </a:ext>
                  </a:extLst>
                </a:hlinkClick>
              </a:rPr>
              <a:t>Group of women holding each other</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6">
                  <a:extLst>
                    <a:ext uri="{A12FA001-AC4F-418D-AE19-62706E023703}">
                      <ahyp:hlinkClr val="tx"/>
                    </a:ext>
                  </a:extLst>
                </a:hlinkClick>
              </a:rPr>
              <a:t>Group of women looking together through a laptop</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7">
                  <a:extLst>
                    <a:ext uri="{A12FA001-AC4F-418D-AE19-62706E023703}">
                      <ahyp:hlinkClr val="tx"/>
                    </a:ext>
                  </a:extLst>
                </a:hlinkClick>
              </a:rPr>
              <a:t>Group of friends looking on a phone with copy space</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8">
                  <a:extLst>
                    <a:ext uri="{A12FA001-AC4F-418D-AE19-62706E023703}">
                      <ahyp:hlinkClr val="tx"/>
                    </a:ext>
                  </a:extLst>
                </a:hlinkClick>
              </a:rPr>
              <a:t>Group of best friends posing</a:t>
            </a:r>
            <a:endParaRPr>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7" name="Shape 1347"/>
        <p:cNvGrpSpPr/>
        <p:nvPr/>
      </p:nvGrpSpPr>
      <p:grpSpPr>
        <a:xfrm>
          <a:off x="0" y="0"/>
          <a:ext cx="0" cy="0"/>
          <a:chOff x="0" y="0"/>
          <a:chExt cx="0" cy="0"/>
        </a:xfrm>
      </p:grpSpPr>
      <p:sp>
        <p:nvSpPr>
          <p:cNvPr id="1348" name="Google Shape;1348;p57"/>
          <p:cNvSpPr txBox="1"/>
          <p:nvPr>
            <p:ph type="title"/>
          </p:nvPr>
        </p:nvSpPr>
        <p:spPr>
          <a:xfrm>
            <a:off x="1446775"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1349" name="Google Shape;1349;p57"/>
          <p:cNvSpPr txBox="1"/>
          <p:nvPr>
            <p:ph idx="2" type="title"/>
          </p:nvPr>
        </p:nvSpPr>
        <p:spPr>
          <a:xfrm>
            <a:off x="5241538" y="3470350"/>
            <a:ext cx="11571000" cy="1050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Photos</a:t>
            </a:r>
            <a:endParaRPr/>
          </a:p>
        </p:txBody>
      </p:sp>
      <p:sp>
        <p:nvSpPr>
          <p:cNvPr id="1350" name="Google Shape;1350;p57"/>
          <p:cNvSpPr txBox="1"/>
          <p:nvPr>
            <p:ph idx="1" type="subTitle"/>
          </p:nvPr>
        </p:nvSpPr>
        <p:spPr>
          <a:xfrm>
            <a:off x="5236450" y="4520950"/>
            <a:ext cx="11571000" cy="46956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Clr>
                <a:schemeClr val="accent2"/>
              </a:buClr>
              <a:buSzPts val="2800"/>
              <a:buChar char="●"/>
            </a:pPr>
            <a:r>
              <a:rPr lang="en">
                <a:solidFill>
                  <a:schemeClr val="accent2"/>
                </a:solidFill>
                <a:uFill>
                  <a:noFill/>
                </a:uFill>
                <a:hlinkClick r:id="rId3">
                  <a:extLst>
                    <a:ext uri="{A12FA001-AC4F-418D-AE19-62706E023703}">
                      <ahyp:hlinkClr val="tx"/>
                    </a:ext>
                  </a:extLst>
                </a:hlinkClick>
              </a:rPr>
              <a:t>Group of women posing in a fun way</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4">
                  <a:extLst>
                    <a:ext uri="{A12FA001-AC4F-418D-AE19-62706E023703}">
                      <ahyp:hlinkClr val="tx"/>
                    </a:ext>
                  </a:extLst>
                </a:hlinkClick>
              </a:rPr>
              <a:t>Portrait of a confident young businesswoman sitting on wheelchair using laptop in the office</a:t>
            </a:r>
            <a:endParaRPr>
              <a:solidFill>
                <a:schemeClr val="accent2"/>
              </a:solidFill>
            </a:endParaRPr>
          </a:p>
          <a:p>
            <a:pPr indent="-635000" lvl="0" marL="914400" rtl="0" algn="l">
              <a:spcBef>
                <a:spcPts val="0"/>
              </a:spcBef>
              <a:spcAft>
                <a:spcPts val="0"/>
              </a:spcAft>
              <a:buClr>
                <a:schemeClr val="accent2"/>
              </a:buClr>
              <a:buSzPts val="2800"/>
              <a:buChar char="●"/>
            </a:pPr>
            <a:r>
              <a:rPr lang="en">
                <a:solidFill>
                  <a:schemeClr val="accent2"/>
                </a:solidFill>
                <a:uFill>
                  <a:noFill/>
                </a:uFill>
                <a:hlinkClick r:id="rId5">
                  <a:extLst>
                    <a:ext uri="{A12FA001-AC4F-418D-AE19-62706E023703}">
                      <ahyp:hlinkClr val="tx"/>
                    </a:ext>
                  </a:extLst>
                </a:hlinkClick>
              </a:rPr>
              <a:t>Man showing something on a laptop to his coworker </a:t>
            </a:r>
            <a:endParaRPr>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4" name="Shape 1354"/>
        <p:cNvGrpSpPr/>
        <p:nvPr/>
      </p:nvGrpSpPr>
      <p:grpSpPr>
        <a:xfrm>
          <a:off x="0" y="0"/>
          <a:ext cx="0" cy="0"/>
          <a:chOff x="0" y="0"/>
          <a:chExt cx="0" cy="0"/>
        </a:xfrm>
      </p:grpSpPr>
      <p:sp>
        <p:nvSpPr>
          <p:cNvPr id="1355" name="Google Shape;1355;p58"/>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356" name="Google Shape;1356;p58"/>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credit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any of Slidesgo Content (or a modified version of Slidesgo Content).</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Delete the “Thanks” or “Credits” slide.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ctr">
              <a:spcBef>
                <a:spcPts val="0"/>
              </a:spcBef>
              <a:spcAft>
                <a:spcPts val="0"/>
              </a:spcAft>
              <a:buNone/>
            </a:pPr>
            <a:r>
              <a:t/>
            </a:r>
            <a:endParaRPr sz="2000">
              <a:solidFill>
                <a:srgbClr val="435D74"/>
              </a:solidFill>
              <a:latin typeface="Arial"/>
              <a:ea typeface="Arial"/>
              <a:cs typeface="Arial"/>
              <a:sym typeface="Arial"/>
            </a:endParaRPr>
          </a:p>
          <a:p>
            <a:pPr indent="0" lvl="0" marL="0" rtl="0" algn="ctr">
              <a:spcBef>
                <a:spcPts val="0"/>
              </a:spcBef>
              <a:spcAft>
                <a:spcPts val="0"/>
              </a:spcAft>
              <a:buNone/>
            </a:pPr>
            <a:r>
              <a:t/>
            </a:r>
            <a:endParaRPr sz="2600">
              <a:solidFill>
                <a:srgbClr val="435D74"/>
              </a:solidFill>
              <a:latin typeface="Arial"/>
              <a:ea typeface="Arial"/>
              <a:cs typeface="Arial"/>
              <a:sym typeface="Arial"/>
            </a:endParaRPr>
          </a:p>
          <a:p>
            <a:pPr indent="0" lvl="0" marL="0" rtl="0" algn="l">
              <a:spcBef>
                <a:spcPts val="0"/>
              </a:spcBef>
              <a:spcAft>
                <a:spcPts val="0"/>
              </a:spcAft>
              <a:buNone/>
            </a:pPr>
            <a:r>
              <a:t/>
            </a:r>
            <a:endParaRPr sz="2600">
              <a:solidFill>
                <a:srgbClr val="435D74"/>
              </a:solidFill>
              <a:latin typeface="Arial"/>
              <a:ea typeface="Arial"/>
              <a:cs typeface="Arial"/>
              <a:sym typeface="Arial"/>
            </a:endParaRPr>
          </a:p>
        </p:txBody>
      </p:sp>
      <p:sp>
        <p:nvSpPr>
          <p:cNvPr id="1357" name="Google Shape;1357;p58"/>
          <p:cNvSpPr txBox="1"/>
          <p:nvPr/>
        </p:nvSpPr>
        <p:spPr>
          <a:xfrm>
            <a:off x="2096700" y="8628580"/>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1" name="Shape 1361"/>
        <p:cNvGrpSpPr/>
        <p:nvPr/>
      </p:nvGrpSpPr>
      <p:grpSpPr>
        <a:xfrm>
          <a:off x="0" y="0"/>
          <a:ext cx="0" cy="0"/>
          <a:chOff x="0" y="0"/>
          <a:chExt cx="0" cy="0"/>
        </a:xfrm>
      </p:grpSpPr>
      <p:sp>
        <p:nvSpPr>
          <p:cNvPr id="1362" name="Google Shape;1362;p59"/>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63" name="Google Shape;1363;p59"/>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be a Premium user on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Hide or delete the “Thanks” slide and the mention to Slidesgo in the credits.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Share this template in an editable format with people who are not part of your team.</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this Slidesgo Template (or a modified version of this Slidesgo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p:txBody>
      </p:sp>
      <p:sp>
        <p:nvSpPr>
          <p:cNvPr id="1364" name="Google Shape;1364;p59"/>
          <p:cNvSpPr txBox="1"/>
          <p:nvPr>
            <p:ph idx="4294967295" type="body"/>
          </p:nvPr>
        </p:nvSpPr>
        <p:spPr>
          <a:xfrm>
            <a:off x="2096700" y="862858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Arial"/>
                <a:ea typeface="Arial"/>
                <a:cs typeface="Arial"/>
                <a:sym typeface="Arial"/>
              </a:rPr>
              <a:t>For more information about editing slides, please </a:t>
            </a:r>
            <a:r>
              <a:rPr lang="en" sz="1800">
                <a:solidFill>
                  <a:srgbClr val="FFFFFF"/>
                </a:solidFill>
                <a:latin typeface="Arial"/>
                <a:ea typeface="Arial"/>
                <a:cs typeface="Arial"/>
                <a:sym typeface="Arial"/>
              </a:rPr>
              <a:t>read </a:t>
            </a:r>
            <a:r>
              <a:rPr lang="en" sz="2000">
                <a:solidFill>
                  <a:srgbClr val="FFFFFF"/>
                </a:solidFill>
                <a:latin typeface="Arial"/>
                <a:ea typeface="Arial"/>
                <a:cs typeface="Arial"/>
                <a:sym typeface="Arial"/>
              </a:rPr>
              <a:t>our FAQs or visit Slidesgo School:</a:t>
            </a:r>
            <a:endParaRPr sz="2000">
              <a:solidFill>
                <a:srgbClr val="FFFFFF"/>
              </a:solidFill>
              <a:latin typeface="Arial"/>
              <a:ea typeface="Arial"/>
              <a:cs typeface="Arial"/>
              <a:sym typeface="Arial"/>
            </a:endParaRPr>
          </a:p>
          <a:p>
            <a:pPr indent="0" lvl="0" marL="0" rtl="0" algn="ctr">
              <a:spcBef>
                <a:spcPts val="0"/>
              </a:spcBef>
              <a:spcAft>
                <a:spcPts val="0"/>
              </a:spcAft>
              <a:buNone/>
            </a:pPr>
            <a:r>
              <a:rPr lang="en" sz="2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2400">
                <a:solidFill>
                  <a:srgbClr val="FFFFFF"/>
                </a:solidFill>
                <a:latin typeface="Arial"/>
                <a:ea typeface="Arial"/>
                <a:cs typeface="Arial"/>
                <a:sym typeface="Arial"/>
              </a:rPr>
              <a:t> </a:t>
            </a:r>
            <a:r>
              <a:rPr lang="en" sz="2000">
                <a:solidFill>
                  <a:srgbClr val="FFFFFF"/>
                </a:solidFill>
                <a:latin typeface="Arial"/>
                <a:ea typeface="Arial"/>
                <a:cs typeface="Arial"/>
                <a:sym typeface="Arial"/>
              </a:rPr>
              <a:t>and</a:t>
            </a:r>
            <a:r>
              <a:rPr lang="en" sz="2400">
                <a:solidFill>
                  <a:srgbClr val="FFFFFF"/>
                </a:solidFill>
                <a:latin typeface="Arial"/>
                <a:ea typeface="Arial"/>
                <a:cs typeface="Arial"/>
                <a:sym typeface="Arial"/>
              </a:rPr>
              <a:t> </a:t>
            </a:r>
            <a:r>
              <a:rPr lang="en" sz="2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2000" u="sng">
              <a:solidFill>
                <a:srgbClr val="869FB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8" name="Shape 1368"/>
        <p:cNvGrpSpPr/>
        <p:nvPr/>
      </p:nvGrpSpPr>
      <p:grpSpPr>
        <a:xfrm>
          <a:off x="0" y="0"/>
          <a:ext cx="0" cy="0"/>
          <a:chOff x="0" y="0"/>
          <a:chExt cx="0" cy="0"/>
        </a:xfrm>
      </p:grpSpPr>
      <p:sp>
        <p:nvSpPr>
          <p:cNvPr id="1369" name="Google Shape;1369;p60"/>
          <p:cNvSpPr txBox="1"/>
          <p:nvPr>
            <p:ph idx="4294967295" type="title"/>
          </p:nvPr>
        </p:nvSpPr>
        <p:spPr>
          <a:xfrm>
            <a:off x="2096700" y="1844825"/>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70" name="Google Shape;1370;p60"/>
          <p:cNvSpPr txBox="1"/>
          <p:nvPr>
            <p:ph idx="4294967295" type="body"/>
          </p:nvPr>
        </p:nvSpPr>
        <p:spPr>
          <a:xfrm>
            <a:off x="2096700" y="2851774"/>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371" name="Google Shape;1371;p60"/>
          <p:cNvSpPr txBox="1"/>
          <p:nvPr>
            <p:ph idx="4294967295" type="body"/>
          </p:nvPr>
        </p:nvSpPr>
        <p:spPr>
          <a:xfrm>
            <a:off x="2096700" y="3774123"/>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Paytone One</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https://fonts.google.com/specimen/Paytone+One</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Questrial</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https://fonts.google.com/specimen/Questrial</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1372" name="Google Shape;1372;p60"/>
          <p:cNvGrpSpPr/>
          <p:nvPr/>
        </p:nvGrpSpPr>
        <p:grpSpPr>
          <a:xfrm>
            <a:off x="5167125" y="6933775"/>
            <a:ext cx="7953750" cy="1508400"/>
            <a:chOff x="2052655" y="3498875"/>
            <a:chExt cx="3976875" cy="754200"/>
          </a:xfrm>
        </p:grpSpPr>
        <p:sp>
          <p:nvSpPr>
            <p:cNvPr id="1373" name="Google Shape;1373;p60"/>
            <p:cNvSpPr/>
            <p:nvPr/>
          </p:nvSpPr>
          <p:spPr>
            <a:xfrm>
              <a:off x="3114480" y="3498875"/>
              <a:ext cx="791400" cy="754200"/>
            </a:xfrm>
            <a:prstGeom prst="roundRect">
              <a:avLst>
                <a:gd fmla="val 16667" name="adj"/>
              </a:avLst>
            </a:prstGeom>
            <a:solidFill>
              <a:srgbClr val="EA545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60"/>
            <p:cNvSpPr/>
            <p:nvPr/>
          </p:nvSpPr>
          <p:spPr>
            <a:xfrm>
              <a:off x="4176300" y="3498875"/>
              <a:ext cx="791400" cy="754200"/>
            </a:xfrm>
            <a:prstGeom prst="roundRect">
              <a:avLst>
                <a:gd fmla="val 16667" name="adj"/>
              </a:avLst>
            </a:prstGeom>
            <a:solidFill>
              <a:srgbClr val="FEF2F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75" name="Google Shape;1375;p60"/>
            <p:cNvSpPr/>
            <p:nvPr/>
          </p:nvSpPr>
          <p:spPr>
            <a:xfrm>
              <a:off x="523812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76" name="Google Shape;1376;p60"/>
            <p:cNvSpPr/>
            <p:nvPr/>
          </p:nvSpPr>
          <p:spPr>
            <a:xfrm>
              <a:off x="2052655" y="3498875"/>
              <a:ext cx="791400" cy="754200"/>
            </a:xfrm>
            <a:prstGeom prst="roundRect">
              <a:avLst>
                <a:gd fmla="val 16667" name="adj"/>
              </a:avLst>
            </a:prstGeom>
            <a:solidFill>
              <a:srgbClr val="F9D4D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77" name="Google Shape;1377;p60"/>
            <p:cNvSpPr txBox="1"/>
            <p:nvPr/>
          </p:nvSpPr>
          <p:spPr>
            <a:xfrm>
              <a:off x="3114480"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#ea5458</a:t>
              </a:r>
              <a:endParaRPr sz="2000">
                <a:solidFill>
                  <a:srgbClr val="FFFFFF"/>
                </a:solidFill>
              </a:endParaRPr>
            </a:p>
          </p:txBody>
        </p:sp>
        <p:sp>
          <p:nvSpPr>
            <p:cNvPr id="1378" name="Google Shape;1378;p60"/>
            <p:cNvSpPr txBox="1"/>
            <p:nvPr/>
          </p:nvSpPr>
          <p:spPr>
            <a:xfrm>
              <a:off x="4176305"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595959"/>
                  </a:solidFill>
                </a:rPr>
                <a:t>#fef2f0</a:t>
              </a:r>
              <a:endParaRPr sz="2000">
                <a:solidFill>
                  <a:srgbClr val="595959"/>
                </a:solidFill>
              </a:endParaRPr>
            </a:p>
          </p:txBody>
        </p:sp>
        <p:sp>
          <p:nvSpPr>
            <p:cNvPr id="1379" name="Google Shape;1379;p60"/>
            <p:cNvSpPr txBox="1"/>
            <p:nvPr/>
          </p:nvSpPr>
          <p:spPr>
            <a:xfrm>
              <a:off x="5238130"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595959"/>
                  </a:solidFill>
                </a:rPr>
                <a:t>#ffffff</a:t>
              </a:r>
              <a:endParaRPr sz="2000">
                <a:solidFill>
                  <a:srgbClr val="595959"/>
                </a:solidFill>
              </a:endParaRPr>
            </a:p>
          </p:txBody>
        </p:sp>
        <p:sp>
          <p:nvSpPr>
            <p:cNvPr id="1380" name="Google Shape;1380;p60"/>
            <p:cNvSpPr txBox="1"/>
            <p:nvPr/>
          </p:nvSpPr>
          <p:spPr>
            <a:xfrm>
              <a:off x="2052655"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#f9d4d0</a:t>
              </a:r>
              <a:endParaRPr sz="2000">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01" name="Shape 1001"/>
        <p:cNvGrpSpPr/>
        <p:nvPr/>
      </p:nvGrpSpPr>
      <p:grpSpPr>
        <a:xfrm>
          <a:off x="0" y="0"/>
          <a:ext cx="0" cy="0"/>
          <a:chOff x="0" y="0"/>
          <a:chExt cx="0" cy="0"/>
        </a:xfrm>
      </p:grpSpPr>
      <p:sp>
        <p:nvSpPr>
          <p:cNvPr id="1002" name="Google Shape;1002;p3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a:t>
            </a:r>
            <a:r>
              <a:rPr lang="en"/>
              <a:t>ontents of this template</a:t>
            </a:r>
            <a:endParaRPr/>
          </a:p>
        </p:txBody>
      </p:sp>
      <p:sp>
        <p:nvSpPr>
          <p:cNvPr id="1003" name="Google Shape;1003;p34"/>
          <p:cNvSpPr txBox="1"/>
          <p:nvPr>
            <p:ph idx="1" type="body"/>
          </p:nvPr>
        </p:nvSpPr>
        <p:spPr>
          <a:xfrm>
            <a:off x="1440000" y="2288826"/>
            <a:ext cx="15408000" cy="6912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chemeClr val="accent2"/>
                </a:solidFill>
              </a:rPr>
              <a:t>H</a:t>
            </a:r>
            <a:r>
              <a:rPr lang="en">
                <a:solidFill>
                  <a:schemeClr val="accent2"/>
                </a:solidFill>
              </a:rPr>
              <a:t>ere’s what you’ll find in this </a:t>
            </a:r>
            <a:r>
              <a:rPr b="1" lang="en">
                <a:solidFill>
                  <a:schemeClr val="accent2"/>
                </a:solidFill>
              </a:rPr>
              <a:t>S</a:t>
            </a:r>
            <a:r>
              <a:rPr b="1" lang="en">
                <a:solidFill>
                  <a:schemeClr val="accent2"/>
                </a:solidFill>
                <a:uFill>
                  <a:noFill/>
                </a:uFill>
                <a:hlinkClick r:id="rId3">
                  <a:extLst>
                    <a:ext uri="{A12FA001-AC4F-418D-AE19-62706E023703}">
                      <ahyp:hlinkClr val="tx"/>
                    </a:ext>
                  </a:extLst>
                </a:hlinkClick>
              </a:rPr>
              <a:t>lidesgo</a:t>
            </a:r>
            <a:r>
              <a:rPr b="1" lang="en">
                <a:solidFill>
                  <a:schemeClr val="accent2"/>
                </a:solidFill>
              </a:rPr>
              <a:t> </a:t>
            </a:r>
            <a:r>
              <a:rPr lang="en">
                <a:solidFill>
                  <a:schemeClr val="accent2"/>
                </a:solidFill>
              </a:rPr>
              <a:t>template: </a:t>
            </a:r>
            <a:endParaRPr>
              <a:solidFill>
                <a:schemeClr val="accent2"/>
              </a:solidFill>
            </a:endParaRPr>
          </a:p>
          <a:p>
            <a:pPr indent="-622300" lvl="0" marL="914400" rtl="0" algn="l">
              <a:spcBef>
                <a:spcPts val="0"/>
              </a:spcBef>
              <a:spcAft>
                <a:spcPts val="0"/>
              </a:spcAft>
              <a:buClr>
                <a:schemeClr val="accent2"/>
              </a:buClr>
              <a:buSzPts val="2600"/>
              <a:buAutoNum type="arabicPeriod"/>
            </a:pPr>
            <a:r>
              <a:rPr lang="en"/>
              <a:t>A</a:t>
            </a:r>
            <a:r>
              <a:rPr lang="en">
                <a:solidFill>
                  <a:schemeClr val="accent2"/>
                </a:solidFill>
              </a:rPr>
              <a:t> slide structure based on a </a:t>
            </a:r>
            <a:r>
              <a:rPr lang="en"/>
              <a:t>presentation for a thesis defense</a:t>
            </a:r>
            <a:r>
              <a:rPr lang="en">
                <a:solidFill>
                  <a:schemeClr val="accent2"/>
                </a:solidFill>
              </a:rPr>
              <a:t>, which you can easily adapt to your needs. for more info on how to edit the template, please visit </a:t>
            </a:r>
            <a:r>
              <a:rPr b="1" lang="en">
                <a:solidFill>
                  <a:schemeClr val="accent2"/>
                </a:solidFill>
              </a:rPr>
              <a:t>S</a:t>
            </a:r>
            <a:r>
              <a:rPr b="1" lang="en">
                <a:solidFill>
                  <a:schemeClr val="accent2"/>
                </a:solidFill>
                <a:uFill>
                  <a:noFill/>
                </a:uFill>
                <a:hlinkClick r:id="rId4">
                  <a:extLst>
                    <a:ext uri="{A12FA001-AC4F-418D-AE19-62706E023703}">
                      <ahyp:hlinkClr val="tx"/>
                    </a:ext>
                  </a:extLst>
                </a:hlinkClick>
              </a:rPr>
              <a:t>lidesgo </a:t>
            </a:r>
            <a:r>
              <a:rPr b="1" lang="en">
                <a:uFill>
                  <a:noFill/>
                </a:uFill>
                <a:hlinkClick r:id="rId5"/>
              </a:rPr>
              <a:t>S</a:t>
            </a:r>
            <a:r>
              <a:rPr b="1" lang="en">
                <a:solidFill>
                  <a:schemeClr val="accent2"/>
                </a:solidFill>
                <a:uFill>
                  <a:noFill/>
                </a:uFill>
                <a:hlinkClick r:id="rId6">
                  <a:extLst>
                    <a:ext uri="{A12FA001-AC4F-418D-AE19-62706E023703}">
                      <ahyp:hlinkClr val="tx"/>
                    </a:ext>
                  </a:extLst>
                </a:hlinkClick>
              </a:rPr>
              <a:t>chool</a:t>
            </a:r>
            <a:r>
              <a:rPr lang="en">
                <a:solidFill>
                  <a:schemeClr val="accent2"/>
                </a:solidFill>
              </a:rPr>
              <a:t> or read our </a:t>
            </a:r>
            <a:r>
              <a:rPr b="1" lang="en">
                <a:solidFill>
                  <a:schemeClr val="accent2"/>
                </a:solidFill>
                <a:uFill>
                  <a:noFill/>
                </a:uFill>
                <a:hlinkClick r:id="rId7">
                  <a:extLst>
                    <a:ext uri="{A12FA001-AC4F-418D-AE19-62706E023703}">
                      <ahyp:hlinkClr val="tx"/>
                    </a:ext>
                  </a:extLst>
                </a:hlinkClick>
              </a:rPr>
              <a:t>faqs</a:t>
            </a:r>
            <a:r>
              <a:rPr lang="en">
                <a:solidFill>
                  <a:schemeClr val="accent2"/>
                </a:solidFill>
              </a:rPr>
              <a:t>.</a:t>
            </a:r>
            <a:endParaRPr>
              <a:solidFill>
                <a:schemeClr val="accent2"/>
              </a:solidFill>
            </a:endParaRPr>
          </a:p>
          <a:p>
            <a:pPr indent="-622300" lvl="0" marL="914400" rtl="0" algn="l">
              <a:spcBef>
                <a:spcPts val="0"/>
              </a:spcBef>
              <a:spcAft>
                <a:spcPts val="0"/>
              </a:spcAft>
              <a:buClr>
                <a:schemeClr val="accent2"/>
              </a:buClr>
              <a:buSzPts val="2600"/>
              <a:buAutoNum type="arabicPeriod"/>
            </a:pPr>
            <a:r>
              <a:rPr lang="en"/>
              <a:t>A</a:t>
            </a:r>
            <a:r>
              <a:rPr lang="en">
                <a:solidFill>
                  <a:schemeClr val="accent2"/>
                </a:solidFill>
              </a:rPr>
              <a:t>n assortment of pictures that are suitable for use in the presentation can be found in the </a:t>
            </a:r>
            <a:r>
              <a:rPr b="1" lang="en">
                <a:solidFill>
                  <a:schemeClr val="accent2"/>
                </a:solidFill>
                <a:uFill>
                  <a:noFill/>
                </a:uFill>
                <a:hlinkClick action="ppaction://hlinksldjump" r:id="rId8">
                  <a:extLst>
                    <a:ext uri="{A12FA001-AC4F-418D-AE19-62706E023703}">
                      <ahyp:hlinkClr val="tx"/>
                    </a:ext>
                  </a:extLst>
                </a:hlinkClick>
              </a:rPr>
              <a:t>alternative resources</a:t>
            </a:r>
            <a:r>
              <a:rPr lang="en">
                <a:solidFill>
                  <a:schemeClr val="accent2"/>
                </a:solidFill>
              </a:rPr>
              <a:t> slide.</a:t>
            </a:r>
            <a:endParaRPr>
              <a:solidFill>
                <a:schemeClr val="accent2"/>
              </a:solidFill>
            </a:endParaRPr>
          </a:p>
          <a:p>
            <a:pPr indent="-622300" lvl="0" marL="914400" rtl="0" algn="l">
              <a:spcBef>
                <a:spcPts val="0"/>
              </a:spcBef>
              <a:spcAft>
                <a:spcPts val="0"/>
              </a:spcAft>
              <a:buClr>
                <a:schemeClr val="accent2"/>
              </a:buClr>
              <a:buSzPts val="2600"/>
              <a:buAutoNum type="arabicPeriod"/>
            </a:pPr>
            <a:r>
              <a:rPr lang="en"/>
              <a:t>A</a:t>
            </a:r>
            <a:r>
              <a:rPr lang="en">
                <a:solidFill>
                  <a:schemeClr val="accent2"/>
                </a:solidFill>
              </a:rPr>
              <a:t> </a:t>
            </a:r>
            <a:r>
              <a:rPr b="1" lang="en">
                <a:solidFill>
                  <a:schemeClr val="accent2"/>
                </a:solidFill>
                <a:uFill>
                  <a:noFill/>
                </a:uFill>
                <a:hlinkClick action="ppaction://hlinksldjump" r:id="rId9">
                  <a:extLst>
                    <a:ext uri="{A12FA001-AC4F-418D-AE19-62706E023703}">
                      <ahyp:hlinkClr val="tx"/>
                    </a:ext>
                  </a:extLst>
                </a:hlinkClick>
              </a:rPr>
              <a:t>thanks</a:t>
            </a:r>
            <a:r>
              <a:rPr lang="en">
                <a:solidFill>
                  <a:schemeClr val="accent2"/>
                </a:solidFill>
                <a:uFill>
                  <a:noFill/>
                </a:uFill>
                <a:hlinkClick action="ppaction://hlinksldjump" r:id="rId10">
                  <a:extLst>
                    <a:ext uri="{A12FA001-AC4F-418D-AE19-62706E023703}">
                      <ahyp:hlinkClr val="tx"/>
                    </a:ext>
                  </a:extLst>
                </a:hlinkClick>
              </a:rPr>
              <a:t> </a:t>
            </a:r>
            <a:r>
              <a:rPr lang="en">
                <a:solidFill>
                  <a:schemeClr val="accent2"/>
                </a:solidFill>
              </a:rPr>
              <a:t>slide, which you must keep so that proper credits for our design are given.</a:t>
            </a:r>
            <a:endParaRPr>
              <a:solidFill>
                <a:schemeClr val="accent2"/>
              </a:solidFill>
            </a:endParaRPr>
          </a:p>
          <a:p>
            <a:pPr indent="-622300" lvl="0" marL="914400" rtl="0" algn="l">
              <a:spcBef>
                <a:spcPts val="0"/>
              </a:spcBef>
              <a:spcAft>
                <a:spcPts val="0"/>
              </a:spcAft>
              <a:buClr>
                <a:schemeClr val="accent2"/>
              </a:buClr>
              <a:buSzPts val="2600"/>
              <a:buAutoNum type="arabicPeriod"/>
            </a:pPr>
            <a:r>
              <a:rPr lang="en"/>
              <a:t>A</a:t>
            </a:r>
            <a:r>
              <a:rPr lang="en">
                <a:solidFill>
                  <a:schemeClr val="accent2"/>
                </a:solidFill>
              </a:rPr>
              <a:t> </a:t>
            </a:r>
            <a:r>
              <a:rPr b="1" lang="en">
                <a:solidFill>
                  <a:schemeClr val="accent2"/>
                </a:solidFill>
                <a:uFill>
                  <a:noFill/>
                </a:uFill>
                <a:hlinkClick action="ppaction://hlinksldjump" r:id="rId11">
                  <a:extLst>
                    <a:ext uri="{A12FA001-AC4F-418D-AE19-62706E023703}">
                      <ahyp:hlinkClr val="tx"/>
                    </a:ext>
                  </a:extLst>
                </a:hlinkClick>
              </a:rPr>
              <a:t>resources</a:t>
            </a:r>
            <a:r>
              <a:rPr lang="en">
                <a:solidFill>
                  <a:schemeClr val="accent2"/>
                </a:solidFill>
                <a:uFill>
                  <a:noFill/>
                </a:uFill>
                <a:hlinkClick action="ppaction://hlinksldjump" r:id="rId12">
                  <a:extLst>
                    <a:ext uri="{A12FA001-AC4F-418D-AE19-62706E023703}">
                      <ahyp:hlinkClr val="tx"/>
                    </a:ext>
                  </a:extLst>
                </a:hlinkClick>
              </a:rPr>
              <a:t> </a:t>
            </a:r>
            <a:r>
              <a:rPr lang="en">
                <a:solidFill>
                  <a:schemeClr val="accent2"/>
                </a:solidFill>
              </a:rPr>
              <a:t>slide, where you’ll find links to all the elements used in the template.</a:t>
            </a:r>
            <a:endParaRPr>
              <a:solidFill>
                <a:schemeClr val="accent2"/>
              </a:solidFill>
            </a:endParaRPr>
          </a:p>
          <a:p>
            <a:pPr indent="-622300" lvl="0" marL="914400" rtl="0" algn="l">
              <a:spcBef>
                <a:spcPts val="0"/>
              </a:spcBef>
              <a:spcAft>
                <a:spcPts val="0"/>
              </a:spcAft>
              <a:buClr>
                <a:schemeClr val="accent2"/>
              </a:buClr>
              <a:buSzPts val="2600"/>
              <a:buAutoNum type="arabicPeriod"/>
            </a:pPr>
            <a:r>
              <a:rPr b="1" lang="en">
                <a:solidFill>
                  <a:schemeClr val="accent2"/>
                </a:solidFill>
              </a:rPr>
              <a:t>I</a:t>
            </a:r>
            <a:r>
              <a:rPr b="1" lang="en">
                <a:solidFill>
                  <a:schemeClr val="accent2"/>
                </a:solidFill>
                <a:uFill>
                  <a:noFill/>
                </a:uFill>
                <a:hlinkClick>
                  <a:extLst>
                    <a:ext uri="{A12FA001-AC4F-418D-AE19-62706E023703}">
                      <ahyp:hlinkClr val="tx"/>
                    </a:ext>
                  </a:extLst>
                </a:hlinkClick>
              </a:rPr>
              <a:t>nstructions for use</a:t>
            </a:r>
            <a:r>
              <a:rPr lang="en">
                <a:solidFill>
                  <a:schemeClr val="accent2"/>
                </a:solidFill>
              </a:rPr>
              <a:t>.</a:t>
            </a:r>
            <a:endParaRPr>
              <a:solidFill>
                <a:schemeClr val="accent2"/>
              </a:solidFill>
            </a:endParaRPr>
          </a:p>
          <a:p>
            <a:pPr indent="-622300" lvl="0" marL="914400" rtl="0" algn="l">
              <a:spcBef>
                <a:spcPts val="0"/>
              </a:spcBef>
              <a:spcAft>
                <a:spcPts val="0"/>
              </a:spcAft>
              <a:buClr>
                <a:schemeClr val="accent2"/>
              </a:buClr>
              <a:buSzPts val="2600"/>
              <a:buAutoNum type="arabicPeriod"/>
            </a:pPr>
            <a:r>
              <a:rPr lang="en"/>
              <a:t>F</a:t>
            </a:r>
            <a:r>
              <a:rPr lang="en">
                <a:solidFill>
                  <a:schemeClr val="accent2"/>
                </a:solidFill>
              </a:rPr>
              <a:t>inal slides with:</a:t>
            </a:r>
            <a:endParaRPr>
              <a:solidFill>
                <a:schemeClr val="accent2"/>
              </a:solidFill>
            </a:endParaRPr>
          </a:p>
          <a:p>
            <a:pPr indent="-622300" lvl="0" marL="1828800" rtl="0" algn="l">
              <a:spcBef>
                <a:spcPts val="0"/>
              </a:spcBef>
              <a:spcAft>
                <a:spcPts val="0"/>
              </a:spcAft>
              <a:buClr>
                <a:schemeClr val="accent2"/>
              </a:buClr>
              <a:buSzPts val="2600"/>
              <a:buAutoNum type="arabicPeriod"/>
            </a:pPr>
            <a:r>
              <a:rPr lang="en"/>
              <a:t>T</a:t>
            </a:r>
            <a:r>
              <a:rPr lang="en">
                <a:solidFill>
                  <a:schemeClr val="accent2"/>
                </a:solidFill>
              </a:rPr>
              <a:t>he</a:t>
            </a:r>
            <a:r>
              <a:rPr lang="en">
                <a:solidFill>
                  <a:schemeClr val="accent2"/>
                </a:solidFill>
                <a:uFill>
                  <a:noFill/>
                </a:uFill>
                <a:hlinkClick action="ppaction://hlinksldjump" r:id="rId13">
                  <a:extLst>
                    <a:ext uri="{A12FA001-AC4F-418D-AE19-62706E023703}">
                      <ahyp:hlinkClr val="tx"/>
                    </a:ext>
                  </a:extLst>
                </a:hlinkClick>
              </a:rPr>
              <a:t> </a:t>
            </a:r>
            <a:r>
              <a:rPr b="1" lang="en">
                <a:solidFill>
                  <a:schemeClr val="accent2"/>
                </a:solidFill>
                <a:uFill>
                  <a:noFill/>
                </a:uFill>
                <a:hlinkClick action="ppaction://hlinksldjump" r:id="rId14">
                  <a:extLst>
                    <a:ext uri="{A12FA001-AC4F-418D-AE19-62706E023703}">
                      <ahyp:hlinkClr val="tx"/>
                    </a:ext>
                  </a:extLst>
                </a:hlinkClick>
              </a:rPr>
              <a:t>fonts and colors</a:t>
            </a:r>
            <a:r>
              <a:rPr lang="en">
                <a:solidFill>
                  <a:schemeClr val="accent2"/>
                </a:solidFill>
              </a:rPr>
              <a:t> used in the template.</a:t>
            </a:r>
            <a:endParaRPr>
              <a:solidFill>
                <a:schemeClr val="accent2"/>
              </a:solidFill>
            </a:endParaRPr>
          </a:p>
          <a:p>
            <a:pPr indent="-622300" lvl="0" marL="1828800" rtl="0" algn="l">
              <a:spcBef>
                <a:spcPts val="0"/>
              </a:spcBef>
              <a:spcAft>
                <a:spcPts val="0"/>
              </a:spcAft>
              <a:buClr>
                <a:schemeClr val="accent2"/>
              </a:buClr>
              <a:buSzPts val="2600"/>
              <a:buAutoNum type="arabicPeriod"/>
            </a:pPr>
            <a:r>
              <a:rPr lang="en"/>
              <a:t>A</a:t>
            </a:r>
            <a:r>
              <a:rPr lang="en">
                <a:solidFill>
                  <a:schemeClr val="accent2"/>
                </a:solidFill>
              </a:rPr>
              <a:t> selection of </a:t>
            </a:r>
            <a:r>
              <a:rPr b="1" lang="en">
                <a:solidFill>
                  <a:schemeClr val="accent2"/>
                </a:solidFill>
                <a:uFill>
                  <a:noFill/>
                </a:uFill>
                <a:hlinkClick action="ppaction://hlinksldjump" r:id="rId15">
                  <a:extLst>
                    <a:ext uri="{A12FA001-AC4F-418D-AE19-62706E023703}">
                      <ahyp:hlinkClr val="tx"/>
                    </a:ext>
                  </a:extLst>
                </a:hlinkClick>
              </a:rPr>
              <a:t>illustrations</a:t>
            </a:r>
            <a:r>
              <a:rPr lang="en">
                <a:solidFill>
                  <a:schemeClr val="accent2"/>
                </a:solidFill>
              </a:rPr>
              <a:t>. you can also customize and animate them as you wish with the online editor. visit </a:t>
            </a:r>
            <a:r>
              <a:rPr b="1" lang="en">
                <a:solidFill>
                  <a:schemeClr val="accent2"/>
                </a:solidFill>
              </a:rPr>
              <a:t>S</a:t>
            </a:r>
            <a:r>
              <a:rPr b="1" lang="en">
                <a:solidFill>
                  <a:schemeClr val="accent2"/>
                </a:solidFill>
                <a:uFill>
                  <a:noFill/>
                </a:uFill>
                <a:hlinkClick r:id="rId16">
                  <a:extLst>
                    <a:ext uri="{A12FA001-AC4F-418D-AE19-62706E023703}">
                      <ahyp:hlinkClr val="tx"/>
                    </a:ext>
                  </a:extLst>
                </a:hlinkClick>
              </a:rPr>
              <a:t>toryset </a:t>
            </a:r>
            <a:r>
              <a:rPr lang="en">
                <a:solidFill>
                  <a:schemeClr val="accent2"/>
                </a:solidFill>
              </a:rPr>
              <a:t>to find more. </a:t>
            </a:r>
            <a:endParaRPr>
              <a:solidFill>
                <a:schemeClr val="accent2"/>
              </a:solidFill>
            </a:endParaRPr>
          </a:p>
          <a:p>
            <a:pPr indent="-622300" lvl="0" marL="1828800" rtl="0" algn="l">
              <a:spcBef>
                <a:spcPts val="0"/>
              </a:spcBef>
              <a:spcAft>
                <a:spcPts val="0"/>
              </a:spcAft>
              <a:buClr>
                <a:schemeClr val="accent2"/>
              </a:buClr>
              <a:buSzPts val="2600"/>
              <a:buAutoNum type="arabicPeriod"/>
            </a:pPr>
            <a:r>
              <a:rPr lang="en"/>
              <a:t>M</a:t>
            </a:r>
            <a:r>
              <a:rPr lang="en">
                <a:solidFill>
                  <a:schemeClr val="accent2"/>
                </a:solidFill>
              </a:rPr>
              <a:t>ore</a:t>
            </a:r>
            <a:r>
              <a:rPr lang="en">
                <a:solidFill>
                  <a:schemeClr val="accent2"/>
                </a:solidFill>
                <a:uFill>
                  <a:noFill/>
                </a:uFill>
                <a:hlinkClick action="ppaction://hlinksldjump" r:id="rId17">
                  <a:extLst>
                    <a:ext uri="{A12FA001-AC4F-418D-AE19-62706E023703}">
                      <ahyp:hlinkClr val="tx"/>
                    </a:ext>
                  </a:extLst>
                </a:hlinkClick>
              </a:rPr>
              <a:t> </a:t>
            </a:r>
            <a:r>
              <a:rPr b="1" lang="en">
                <a:solidFill>
                  <a:schemeClr val="accent2"/>
                </a:solidFill>
                <a:uFill>
                  <a:noFill/>
                </a:uFill>
                <a:hlinkClick action="ppaction://hlinksldjump" r:id="rId18">
                  <a:extLst>
                    <a:ext uri="{A12FA001-AC4F-418D-AE19-62706E023703}">
                      <ahyp:hlinkClr val="tx"/>
                    </a:ext>
                  </a:extLst>
                </a:hlinkClick>
              </a:rPr>
              <a:t>infographic resources</a:t>
            </a:r>
            <a:r>
              <a:rPr lang="en">
                <a:solidFill>
                  <a:schemeClr val="accent2"/>
                </a:solidFill>
              </a:rPr>
              <a:t>, whose size and color can be edited. </a:t>
            </a:r>
            <a:endParaRPr>
              <a:solidFill>
                <a:schemeClr val="accent2"/>
              </a:solidFill>
            </a:endParaRPr>
          </a:p>
          <a:p>
            <a:pPr indent="-622300" lvl="0" marL="1828800" rtl="0" algn="l">
              <a:spcBef>
                <a:spcPts val="0"/>
              </a:spcBef>
              <a:spcAft>
                <a:spcPts val="0"/>
              </a:spcAft>
              <a:buClr>
                <a:schemeClr val="accent2"/>
              </a:buClr>
              <a:buSzPts val="2600"/>
              <a:buAutoNum type="arabicPeriod"/>
            </a:pPr>
            <a:r>
              <a:rPr lang="en"/>
              <a:t>S</a:t>
            </a:r>
            <a:r>
              <a:rPr lang="en">
                <a:solidFill>
                  <a:schemeClr val="accent2"/>
                </a:solidFill>
              </a:rPr>
              <a:t>ets of </a:t>
            </a:r>
            <a:r>
              <a:rPr b="1" lang="en">
                <a:solidFill>
                  <a:schemeClr val="accent2"/>
                </a:solidFill>
                <a:uFill>
                  <a:noFill/>
                </a:uFill>
                <a:hlinkClick action="ppaction://hlinksldjump" r:id="rId19">
                  <a:extLst>
                    <a:ext uri="{A12FA001-AC4F-418D-AE19-62706E023703}">
                      <ahyp:hlinkClr val="tx"/>
                    </a:ext>
                  </a:extLst>
                </a:hlinkClick>
              </a:rPr>
              <a:t>customizable icons</a:t>
            </a:r>
            <a:r>
              <a:rPr lang="en">
                <a:solidFill>
                  <a:schemeClr val="accent2"/>
                </a:solidFill>
              </a:rPr>
              <a:t> of the following themes: general, business, avatar, creative process, education, help &amp; support, medical, nature, performing arts, seo &amp; marketing, and teamwork.</a:t>
            </a:r>
            <a:endParaRPr>
              <a:solidFill>
                <a:schemeClr val="accent2"/>
              </a:solidFill>
            </a:endParaRPr>
          </a:p>
          <a:p>
            <a:pPr indent="0" lvl="0" marL="0" rtl="0" algn="l">
              <a:spcBef>
                <a:spcPts val="0"/>
              </a:spcBef>
              <a:spcAft>
                <a:spcPts val="0"/>
              </a:spcAft>
              <a:buNone/>
            </a:pPr>
            <a:r>
              <a:rPr lang="en">
                <a:solidFill>
                  <a:schemeClr val="accent2"/>
                </a:solidFill>
              </a:rPr>
              <a:t>you can delete this slide when you’re done editing the presentation.</a:t>
            </a:r>
            <a:endParaRPr>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4" name="Shape 1384"/>
        <p:cNvGrpSpPr/>
        <p:nvPr/>
      </p:nvGrpSpPr>
      <p:grpSpPr>
        <a:xfrm>
          <a:off x="0" y="0"/>
          <a:ext cx="0" cy="0"/>
          <a:chOff x="0" y="0"/>
          <a:chExt cx="0" cy="0"/>
        </a:xfrm>
      </p:grpSpPr>
      <p:sp>
        <p:nvSpPr>
          <p:cNvPr id="1385" name="Google Shape;1385;p61"/>
          <p:cNvSpPr txBox="1"/>
          <p:nvPr/>
        </p:nvSpPr>
        <p:spPr>
          <a:xfrm>
            <a:off x="2096700" y="1332805"/>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Storyset</a:t>
            </a:r>
            <a:endParaRPr sz="4800">
              <a:solidFill>
                <a:srgbClr val="FFFFFF"/>
              </a:solidFill>
            </a:endParaRPr>
          </a:p>
        </p:txBody>
      </p:sp>
      <p:sp>
        <p:nvSpPr>
          <p:cNvPr id="1386" name="Google Shape;1386;p61"/>
          <p:cNvSpPr txBox="1"/>
          <p:nvPr/>
        </p:nvSpPr>
        <p:spPr>
          <a:xfrm>
            <a:off x="2513100" y="2339998"/>
            <a:ext cx="13261800" cy="6366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1387" name="Google Shape;1387;p61"/>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1388" name="Google Shape;1388;p61"/>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1389" name="Google Shape;1389;p61"/>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1390" name="Google Shape;1390;p61"/>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1391" name="Google Shape;1391;p61"/>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1392" name="Google Shape;1392;p61"/>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1393" name="Google Shape;1393;p61"/>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1394" name="Google Shape;1394;p61"/>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pic>
        <p:nvPicPr>
          <p:cNvPr id="1395" name="Google Shape;1395;p61"/>
          <p:cNvPicPr preferRelativeResize="0"/>
          <p:nvPr/>
        </p:nvPicPr>
        <p:blipFill rotWithShape="1">
          <a:blip r:embed="rId12">
            <a:alphaModFix/>
          </a:blip>
          <a:srcRect b="17967" l="0" r="0" t="11708"/>
          <a:stretch/>
        </p:blipFill>
        <p:spPr>
          <a:xfrm>
            <a:off x="13672514" y="5047806"/>
            <a:ext cx="3593845" cy="2527200"/>
          </a:xfrm>
          <a:prstGeom prst="rect">
            <a:avLst/>
          </a:prstGeom>
          <a:noFill/>
          <a:ln>
            <a:noFill/>
          </a:ln>
        </p:spPr>
      </p:pic>
      <p:sp>
        <p:nvSpPr>
          <p:cNvPr id="1396" name="Google Shape;1396;p61"/>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3">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00" name="Shape 1400"/>
        <p:cNvGrpSpPr/>
        <p:nvPr/>
      </p:nvGrpSpPr>
      <p:grpSpPr>
        <a:xfrm>
          <a:off x="0" y="0"/>
          <a:ext cx="0" cy="0"/>
          <a:chOff x="0" y="0"/>
          <a:chExt cx="0" cy="0"/>
        </a:xfrm>
      </p:grpSpPr>
      <p:sp>
        <p:nvSpPr>
          <p:cNvPr id="1401" name="Google Shape;1401;p62"/>
          <p:cNvSpPr txBox="1"/>
          <p:nvPr/>
        </p:nvSpPr>
        <p:spPr>
          <a:xfrm>
            <a:off x="20967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1402" name="Google Shape;1402;p62"/>
          <p:cNvGrpSpPr/>
          <p:nvPr/>
        </p:nvGrpSpPr>
        <p:grpSpPr>
          <a:xfrm>
            <a:off x="10312156" y="6171472"/>
            <a:ext cx="948588" cy="1102582"/>
            <a:chOff x="4727025" y="1332775"/>
            <a:chExt cx="59900" cy="69625"/>
          </a:xfrm>
        </p:grpSpPr>
        <p:sp>
          <p:nvSpPr>
            <p:cNvPr id="1403" name="Google Shape;1403;p6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6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05" name="Google Shape;1405;p62"/>
          <p:cNvGrpSpPr/>
          <p:nvPr/>
        </p:nvGrpSpPr>
        <p:grpSpPr>
          <a:xfrm>
            <a:off x="11539469" y="4628679"/>
            <a:ext cx="1111305" cy="1114063"/>
            <a:chOff x="4820425" y="1329900"/>
            <a:chExt cx="70175" cy="70350"/>
          </a:xfrm>
        </p:grpSpPr>
        <p:sp>
          <p:nvSpPr>
            <p:cNvPr id="1406" name="Google Shape;1406;p6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6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6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0" name="Google Shape;1410;p62"/>
          <p:cNvGrpSpPr/>
          <p:nvPr/>
        </p:nvGrpSpPr>
        <p:grpSpPr>
          <a:xfrm>
            <a:off x="12792206" y="4637690"/>
            <a:ext cx="1165148" cy="1067742"/>
            <a:chOff x="4903200" y="1331525"/>
            <a:chExt cx="73575" cy="67425"/>
          </a:xfrm>
        </p:grpSpPr>
        <p:sp>
          <p:nvSpPr>
            <p:cNvPr id="1411" name="Google Shape;1411;p6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6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3" name="Google Shape;1413;p62"/>
          <p:cNvGrpSpPr/>
          <p:nvPr/>
        </p:nvGrpSpPr>
        <p:grpSpPr>
          <a:xfrm>
            <a:off x="11511162" y="6157418"/>
            <a:ext cx="1167920" cy="1130690"/>
            <a:chOff x="4815575" y="1416800"/>
            <a:chExt cx="73750" cy="71400"/>
          </a:xfrm>
        </p:grpSpPr>
        <p:sp>
          <p:nvSpPr>
            <p:cNvPr id="1414" name="Google Shape;1414;p6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6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6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7" name="Google Shape;1417;p62"/>
          <p:cNvGrpSpPr/>
          <p:nvPr/>
        </p:nvGrpSpPr>
        <p:grpSpPr>
          <a:xfrm>
            <a:off x="12780725" y="6217792"/>
            <a:ext cx="1179797" cy="1009941"/>
            <a:chOff x="4902475" y="1418875"/>
            <a:chExt cx="74500" cy="63775"/>
          </a:xfrm>
        </p:grpSpPr>
        <p:sp>
          <p:nvSpPr>
            <p:cNvPr id="1418" name="Google Shape;1418;p6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62"/>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0" name="Google Shape;1420;p62"/>
          <p:cNvGrpSpPr/>
          <p:nvPr/>
        </p:nvGrpSpPr>
        <p:grpSpPr>
          <a:xfrm>
            <a:off x="11531155" y="7652000"/>
            <a:ext cx="1127933" cy="1134254"/>
            <a:chOff x="4818100" y="1507675"/>
            <a:chExt cx="71225" cy="71625"/>
          </a:xfrm>
        </p:grpSpPr>
        <p:sp>
          <p:nvSpPr>
            <p:cNvPr id="1421" name="Google Shape;1421;p6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6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6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6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5" name="Google Shape;1425;p62"/>
          <p:cNvGrpSpPr/>
          <p:nvPr/>
        </p:nvGrpSpPr>
        <p:grpSpPr>
          <a:xfrm>
            <a:off x="10158149" y="7658921"/>
            <a:ext cx="1256602" cy="1177011"/>
            <a:chOff x="4721450" y="1509475"/>
            <a:chExt cx="79350" cy="74325"/>
          </a:xfrm>
        </p:grpSpPr>
        <p:sp>
          <p:nvSpPr>
            <p:cNvPr id="1426" name="Google Shape;1426;p6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6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6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0" name="Google Shape;1430;p62"/>
          <p:cNvGrpSpPr/>
          <p:nvPr/>
        </p:nvGrpSpPr>
        <p:grpSpPr>
          <a:xfrm>
            <a:off x="12849216" y="7628055"/>
            <a:ext cx="1114077" cy="1125544"/>
            <a:chOff x="4906800" y="1507500"/>
            <a:chExt cx="70350" cy="71075"/>
          </a:xfrm>
        </p:grpSpPr>
        <p:sp>
          <p:nvSpPr>
            <p:cNvPr id="1431" name="Google Shape;1431;p6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6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6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6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6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6" name="Google Shape;1436;p62"/>
          <p:cNvGrpSpPr/>
          <p:nvPr/>
        </p:nvGrpSpPr>
        <p:grpSpPr>
          <a:xfrm>
            <a:off x="8924432" y="4681927"/>
            <a:ext cx="1035867" cy="1035867"/>
            <a:chOff x="3736598" y="2170606"/>
            <a:chExt cx="404889" cy="404889"/>
          </a:xfrm>
        </p:grpSpPr>
        <p:sp>
          <p:nvSpPr>
            <p:cNvPr id="1437" name="Google Shape;1437;p6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6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6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6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1" name="Google Shape;1441;p62"/>
          <p:cNvGrpSpPr/>
          <p:nvPr/>
        </p:nvGrpSpPr>
        <p:grpSpPr>
          <a:xfrm>
            <a:off x="7458555" y="4682121"/>
            <a:ext cx="1173973" cy="1035479"/>
            <a:chOff x="3161917" y="2170682"/>
            <a:chExt cx="458870" cy="404737"/>
          </a:xfrm>
        </p:grpSpPr>
        <p:sp>
          <p:nvSpPr>
            <p:cNvPr id="1442" name="Google Shape;1442;p6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6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6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5" name="Google Shape;1445;p62"/>
          <p:cNvGrpSpPr/>
          <p:nvPr/>
        </p:nvGrpSpPr>
        <p:grpSpPr>
          <a:xfrm>
            <a:off x="7504597" y="6204800"/>
            <a:ext cx="1081887" cy="1035925"/>
            <a:chOff x="3179914" y="2889488"/>
            <a:chExt cx="422876" cy="404911"/>
          </a:xfrm>
        </p:grpSpPr>
        <p:sp>
          <p:nvSpPr>
            <p:cNvPr id="1446" name="Google Shape;1446;p6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6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6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6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6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6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2" name="Google Shape;1452;p62"/>
          <p:cNvGrpSpPr/>
          <p:nvPr/>
        </p:nvGrpSpPr>
        <p:grpSpPr>
          <a:xfrm>
            <a:off x="8906186" y="6204716"/>
            <a:ext cx="1072360" cy="1036094"/>
            <a:chOff x="3729467" y="2889422"/>
            <a:chExt cx="419153" cy="404977"/>
          </a:xfrm>
        </p:grpSpPr>
        <p:sp>
          <p:nvSpPr>
            <p:cNvPr id="1453" name="Google Shape;1453;p6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6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6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6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6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6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6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0" name="Google Shape;1460;p62"/>
          <p:cNvGrpSpPr/>
          <p:nvPr/>
        </p:nvGrpSpPr>
        <p:grpSpPr>
          <a:xfrm>
            <a:off x="3980253" y="6891575"/>
            <a:ext cx="1930703" cy="269221"/>
            <a:chOff x="4411970" y="2962952"/>
            <a:chExt cx="706544" cy="104212"/>
          </a:xfrm>
        </p:grpSpPr>
        <p:sp>
          <p:nvSpPr>
            <p:cNvPr id="1461" name="Google Shape;1461;p6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6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6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6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5" name="Google Shape;1465;p62"/>
          <p:cNvGrpSpPr/>
          <p:nvPr/>
        </p:nvGrpSpPr>
        <p:grpSpPr>
          <a:xfrm>
            <a:off x="3980253" y="6082154"/>
            <a:ext cx="1920316" cy="578343"/>
            <a:chOff x="4411970" y="2726085"/>
            <a:chExt cx="643107" cy="193659"/>
          </a:xfrm>
        </p:grpSpPr>
        <p:sp>
          <p:nvSpPr>
            <p:cNvPr id="1466" name="Google Shape;1466;p6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6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6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9" name="Google Shape;1469;p62"/>
          <p:cNvGrpSpPr/>
          <p:nvPr/>
        </p:nvGrpSpPr>
        <p:grpSpPr>
          <a:xfrm>
            <a:off x="1997248" y="6590799"/>
            <a:ext cx="1623007" cy="505168"/>
            <a:chOff x="4411970" y="4340222"/>
            <a:chExt cx="779467" cy="242683"/>
          </a:xfrm>
        </p:grpSpPr>
        <p:sp>
          <p:nvSpPr>
            <p:cNvPr id="1470" name="Google Shape;1470;p6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6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6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3" name="Google Shape;1473;p62"/>
          <p:cNvGrpSpPr/>
          <p:nvPr/>
        </p:nvGrpSpPr>
        <p:grpSpPr>
          <a:xfrm>
            <a:off x="3980253" y="5418616"/>
            <a:ext cx="1930320" cy="432460"/>
            <a:chOff x="4411970" y="2468674"/>
            <a:chExt cx="747317" cy="167425"/>
          </a:xfrm>
        </p:grpSpPr>
        <p:sp>
          <p:nvSpPr>
            <p:cNvPr id="1474" name="Google Shape;1474;p6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6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76" name="Google Shape;1476;p62"/>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77" name="Google Shape;1477;p62"/>
          <p:cNvGrpSpPr/>
          <p:nvPr/>
        </p:nvGrpSpPr>
        <p:grpSpPr>
          <a:xfrm>
            <a:off x="1995384" y="4669374"/>
            <a:ext cx="3918083" cy="417567"/>
            <a:chOff x="6336019" y="3733725"/>
            <a:chExt cx="2566206" cy="351310"/>
          </a:xfrm>
        </p:grpSpPr>
        <p:sp>
          <p:nvSpPr>
            <p:cNvPr id="1478" name="Google Shape;1478;p62"/>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79" name="Google Shape;1479;p62"/>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62"/>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62"/>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82" name="Google Shape;1482;p62"/>
          <p:cNvGrpSpPr/>
          <p:nvPr/>
        </p:nvGrpSpPr>
        <p:grpSpPr>
          <a:xfrm>
            <a:off x="3980253" y="7901205"/>
            <a:ext cx="1893101" cy="306400"/>
            <a:chOff x="4404545" y="3301592"/>
            <a:chExt cx="782403" cy="129272"/>
          </a:xfrm>
        </p:grpSpPr>
        <p:sp>
          <p:nvSpPr>
            <p:cNvPr id="1483" name="Google Shape;1483;p6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62"/>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85" name="Google Shape;1485;p62"/>
          <p:cNvGrpSpPr/>
          <p:nvPr/>
        </p:nvGrpSpPr>
        <p:grpSpPr>
          <a:xfrm>
            <a:off x="3980253" y="7391874"/>
            <a:ext cx="1924514" cy="278253"/>
            <a:chOff x="4411970" y="3131459"/>
            <a:chExt cx="710520" cy="117397"/>
          </a:xfrm>
        </p:grpSpPr>
        <p:sp>
          <p:nvSpPr>
            <p:cNvPr id="1486" name="Google Shape;1486;p6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6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488" name="Google Shape;1488;p62"/>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89" name="Google Shape;1489;p62"/>
          <p:cNvGrpSpPr/>
          <p:nvPr/>
        </p:nvGrpSpPr>
        <p:grpSpPr>
          <a:xfrm>
            <a:off x="1980542" y="7243207"/>
            <a:ext cx="1647676" cy="917975"/>
            <a:chOff x="4411970" y="1801825"/>
            <a:chExt cx="734586" cy="409262"/>
          </a:xfrm>
        </p:grpSpPr>
        <p:sp>
          <p:nvSpPr>
            <p:cNvPr id="1490" name="Google Shape;1490;p6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6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92" name="Google Shape;1492;p62"/>
          <p:cNvGrpSpPr/>
          <p:nvPr/>
        </p:nvGrpSpPr>
        <p:grpSpPr>
          <a:xfrm>
            <a:off x="6190485" y="4678347"/>
            <a:ext cx="1043028" cy="1043028"/>
            <a:chOff x="5681300" y="2527788"/>
            <a:chExt cx="805800" cy="805800"/>
          </a:xfrm>
        </p:grpSpPr>
        <p:sp>
          <p:nvSpPr>
            <p:cNvPr id="1493" name="Google Shape;1493;p62"/>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6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95" name="Google Shape;1495;p62"/>
          <p:cNvGrpSpPr/>
          <p:nvPr/>
        </p:nvGrpSpPr>
        <p:grpSpPr>
          <a:xfrm>
            <a:off x="6178966" y="6189730"/>
            <a:ext cx="1066067" cy="1066067"/>
            <a:chOff x="4049800" y="640400"/>
            <a:chExt cx="858900" cy="858900"/>
          </a:xfrm>
        </p:grpSpPr>
        <p:sp>
          <p:nvSpPr>
            <p:cNvPr id="1496" name="Google Shape;1496;p62"/>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97" name="Google Shape;1497;p62"/>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498" name="Google Shape;1498;p62"/>
          <p:cNvGrpSpPr/>
          <p:nvPr/>
        </p:nvGrpSpPr>
        <p:grpSpPr>
          <a:xfrm>
            <a:off x="6029932" y="7545085"/>
            <a:ext cx="1364135" cy="1364135"/>
            <a:chOff x="5080188" y="927900"/>
            <a:chExt cx="961200" cy="961200"/>
          </a:xfrm>
        </p:grpSpPr>
        <p:sp>
          <p:nvSpPr>
            <p:cNvPr id="1499" name="Google Shape;1499;p62"/>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62"/>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62"/>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2"/>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6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6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6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07" name="Google Shape;1507;p62"/>
          <p:cNvGrpSpPr/>
          <p:nvPr/>
        </p:nvGrpSpPr>
        <p:grpSpPr>
          <a:xfrm>
            <a:off x="8956930" y="7738469"/>
            <a:ext cx="1011299" cy="1008013"/>
            <a:chOff x="6039282" y="1042577"/>
            <a:chExt cx="734315" cy="731929"/>
          </a:xfrm>
        </p:grpSpPr>
        <p:sp>
          <p:nvSpPr>
            <p:cNvPr id="1508" name="Google Shape;1508;p6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6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6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6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12" name="Google Shape;1512;p6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6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6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6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6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6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6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6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6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6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6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6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6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6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6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6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6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29" name="Google Shape;1529;p62"/>
          <p:cNvGrpSpPr/>
          <p:nvPr/>
        </p:nvGrpSpPr>
        <p:grpSpPr>
          <a:xfrm>
            <a:off x="10182134" y="4597724"/>
            <a:ext cx="1135488" cy="1204273"/>
            <a:chOff x="1825800" y="1651625"/>
            <a:chExt cx="539989" cy="571775"/>
          </a:xfrm>
        </p:grpSpPr>
        <p:sp>
          <p:nvSpPr>
            <p:cNvPr id="1530" name="Google Shape;1530;p62"/>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62"/>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62"/>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6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34" name="Google Shape;1534;p62"/>
          <p:cNvGrpSpPr/>
          <p:nvPr/>
        </p:nvGrpSpPr>
        <p:grpSpPr>
          <a:xfrm>
            <a:off x="7531990" y="7711158"/>
            <a:ext cx="1016246" cy="1015911"/>
            <a:chOff x="1897577" y="2802432"/>
            <a:chExt cx="492176" cy="492014"/>
          </a:xfrm>
        </p:grpSpPr>
        <p:sp>
          <p:nvSpPr>
            <p:cNvPr id="1535" name="Google Shape;1535;p62"/>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62"/>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62"/>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62"/>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62"/>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62"/>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62"/>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62"/>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62"/>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62"/>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62"/>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62"/>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47" name="Google Shape;1547;p62"/>
          <p:cNvGrpSpPr/>
          <p:nvPr/>
        </p:nvGrpSpPr>
        <p:grpSpPr>
          <a:xfrm>
            <a:off x="1995051" y="8338246"/>
            <a:ext cx="1618454" cy="401685"/>
            <a:chOff x="2013045" y="4813233"/>
            <a:chExt cx="921986" cy="228854"/>
          </a:xfrm>
        </p:grpSpPr>
        <p:sp>
          <p:nvSpPr>
            <p:cNvPr id="1548" name="Google Shape;1548;p62"/>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62"/>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0" name="Google Shape;1550;p62"/>
          <p:cNvGrpSpPr/>
          <p:nvPr/>
        </p:nvGrpSpPr>
        <p:grpSpPr>
          <a:xfrm>
            <a:off x="2011970" y="5312007"/>
            <a:ext cx="1584843" cy="539882"/>
            <a:chOff x="1046767" y="4756633"/>
            <a:chExt cx="859646" cy="292841"/>
          </a:xfrm>
        </p:grpSpPr>
        <p:sp>
          <p:nvSpPr>
            <p:cNvPr id="1551" name="Google Shape;1551;p62"/>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62"/>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62"/>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54" name="Google Shape;1554;p62"/>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62"/>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62"/>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62"/>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58" name="Google Shape;1558;p62"/>
          <p:cNvGrpSpPr/>
          <p:nvPr/>
        </p:nvGrpSpPr>
        <p:grpSpPr>
          <a:xfrm>
            <a:off x="14283683" y="5101124"/>
            <a:ext cx="332947" cy="282993"/>
            <a:chOff x="4660325" y="1866850"/>
            <a:chExt cx="68350" cy="58100"/>
          </a:xfrm>
        </p:grpSpPr>
        <p:sp>
          <p:nvSpPr>
            <p:cNvPr id="1559" name="Google Shape;1559;p6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6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1" name="Google Shape;1561;p62"/>
          <p:cNvGrpSpPr/>
          <p:nvPr/>
        </p:nvGrpSpPr>
        <p:grpSpPr>
          <a:xfrm>
            <a:off x="14902372" y="5152572"/>
            <a:ext cx="325031" cy="180098"/>
            <a:chOff x="4791775" y="1877500"/>
            <a:chExt cx="66725" cy="36975"/>
          </a:xfrm>
        </p:grpSpPr>
        <p:sp>
          <p:nvSpPr>
            <p:cNvPr id="1562" name="Google Shape;1562;p6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6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4" name="Google Shape;1564;p62"/>
          <p:cNvGrpSpPr/>
          <p:nvPr/>
        </p:nvGrpSpPr>
        <p:grpSpPr>
          <a:xfrm>
            <a:off x="15545797" y="5152572"/>
            <a:ext cx="289958" cy="180098"/>
            <a:chOff x="4923925" y="1877500"/>
            <a:chExt cx="59525" cy="36975"/>
          </a:xfrm>
        </p:grpSpPr>
        <p:sp>
          <p:nvSpPr>
            <p:cNvPr id="1565" name="Google Shape;1565;p6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6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7" name="Google Shape;1567;p62"/>
          <p:cNvGrpSpPr/>
          <p:nvPr/>
        </p:nvGrpSpPr>
        <p:grpSpPr>
          <a:xfrm>
            <a:off x="16134781" y="5116954"/>
            <a:ext cx="282895" cy="251333"/>
            <a:chOff x="5058450" y="1870100"/>
            <a:chExt cx="58075" cy="51600"/>
          </a:xfrm>
        </p:grpSpPr>
        <p:sp>
          <p:nvSpPr>
            <p:cNvPr id="1568" name="Google Shape;1568;p6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6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0" name="Google Shape;1570;p62"/>
          <p:cNvGrpSpPr/>
          <p:nvPr/>
        </p:nvGrpSpPr>
        <p:grpSpPr>
          <a:xfrm>
            <a:off x="14963810" y="5961770"/>
            <a:ext cx="202155" cy="215289"/>
            <a:chOff x="4811425" y="2065025"/>
            <a:chExt cx="41500" cy="44200"/>
          </a:xfrm>
        </p:grpSpPr>
        <p:sp>
          <p:nvSpPr>
            <p:cNvPr id="1571" name="Google Shape;1571;p6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6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3" name="Google Shape;1573;p62"/>
          <p:cNvGrpSpPr/>
          <p:nvPr/>
        </p:nvGrpSpPr>
        <p:grpSpPr>
          <a:xfrm>
            <a:off x="15548685" y="5962196"/>
            <a:ext cx="241733" cy="214437"/>
            <a:chOff x="4929875" y="2065025"/>
            <a:chExt cx="49625" cy="44025"/>
          </a:xfrm>
        </p:grpSpPr>
        <p:sp>
          <p:nvSpPr>
            <p:cNvPr id="1574" name="Google Shape;1574;p6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6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6" name="Google Shape;1576;p62"/>
          <p:cNvGrpSpPr/>
          <p:nvPr/>
        </p:nvGrpSpPr>
        <p:grpSpPr>
          <a:xfrm>
            <a:off x="16206022" y="5968224"/>
            <a:ext cx="140412" cy="202382"/>
            <a:chOff x="5083925" y="2066350"/>
            <a:chExt cx="28825" cy="41550"/>
          </a:xfrm>
        </p:grpSpPr>
        <p:sp>
          <p:nvSpPr>
            <p:cNvPr id="1577" name="Google Shape;1577;p6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6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9" name="Google Shape;1579;p62"/>
          <p:cNvGrpSpPr/>
          <p:nvPr/>
        </p:nvGrpSpPr>
        <p:grpSpPr>
          <a:xfrm>
            <a:off x="14269130" y="5999519"/>
            <a:ext cx="362052" cy="139792"/>
            <a:chOff x="4659775" y="2072775"/>
            <a:chExt cx="74325" cy="28700"/>
          </a:xfrm>
        </p:grpSpPr>
        <p:sp>
          <p:nvSpPr>
            <p:cNvPr id="1580" name="Google Shape;1580;p6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6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6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3" name="Google Shape;1583;p62"/>
          <p:cNvGrpSpPr/>
          <p:nvPr/>
        </p:nvGrpSpPr>
        <p:grpSpPr>
          <a:xfrm>
            <a:off x="16108842" y="5580648"/>
            <a:ext cx="334773" cy="178393"/>
            <a:chOff x="4662475" y="1976500"/>
            <a:chExt cx="68725" cy="36625"/>
          </a:xfrm>
        </p:grpSpPr>
        <p:sp>
          <p:nvSpPr>
            <p:cNvPr id="1584" name="Google Shape;1584;p6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6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6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7" name="Google Shape;1587;p62"/>
          <p:cNvGrpSpPr/>
          <p:nvPr/>
        </p:nvGrpSpPr>
        <p:grpSpPr>
          <a:xfrm>
            <a:off x="15502652" y="5587528"/>
            <a:ext cx="333799" cy="164633"/>
            <a:chOff x="4920150" y="1977875"/>
            <a:chExt cx="68525" cy="33800"/>
          </a:xfrm>
        </p:grpSpPr>
        <p:sp>
          <p:nvSpPr>
            <p:cNvPr id="1588" name="Google Shape;1588;p6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6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6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1" name="Google Shape;1591;p62"/>
          <p:cNvGrpSpPr/>
          <p:nvPr/>
        </p:nvGrpSpPr>
        <p:grpSpPr>
          <a:xfrm>
            <a:off x="14324966" y="6395364"/>
            <a:ext cx="250380" cy="255717"/>
            <a:chOff x="4676550" y="2160575"/>
            <a:chExt cx="51400" cy="52500"/>
          </a:xfrm>
        </p:grpSpPr>
        <p:sp>
          <p:nvSpPr>
            <p:cNvPr id="1592" name="Google Shape;1592;p6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6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6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5" name="Google Shape;1595;p62"/>
          <p:cNvGrpSpPr/>
          <p:nvPr/>
        </p:nvGrpSpPr>
        <p:grpSpPr>
          <a:xfrm>
            <a:off x="14919482" y="6409429"/>
            <a:ext cx="290811" cy="227588"/>
            <a:chOff x="4768325" y="2163475"/>
            <a:chExt cx="59700" cy="46725"/>
          </a:xfrm>
        </p:grpSpPr>
        <p:sp>
          <p:nvSpPr>
            <p:cNvPr id="1596" name="Google Shape;1596;p6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6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98" name="Google Shape;1598;p62"/>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62"/>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62"/>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62"/>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62"/>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62"/>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04" name="Google Shape;1604;p62"/>
          <p:cNvGrpSpPr/>
          <p:nvPr/>
        </p:nvGrpSpPr>
        <p:grpSpPr>
          <a:xfrm>
            <a:off x="14952119" y="6919616"/>
            <a:ext cx="225537" cy="213706"/>
            <a:chOff x="4768575" y="2253950"/>
            <a:chExt cx="46300" cy="43875"/>
          </a:xfrm>
        </p:grpSpPr>
        <p:sp>
          <p:nvSpPr>
            <p:cNvPr id="1605" name="Google Shape;1605;p6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6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07" name="Google Shape;1607;p62"/>
          <p:cNvGrpSpPr/>
          <p:nvPr/>
        </p:nvGrpSpPr>
        <p:grpSpPr>
          <a:xfrm>
            <a:off x="15551364" y="7897668"/>
            <a:ext cx="236375" cy="292492"/>
            <a:chOff x="4960900" y="2433225"/>
            <a:chExt cx="48525" cy="60050"/>
          </a:xfrm>
        </p:grpSpPr>
        <p:sp>
          <p:nvSpPr>
            <p:cNvPr id="1608" name="Google Shape;1608;p6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6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10" name="Google Shape;1610;p62"/>
          <p:cNvGrpSpPr/>
          <p:nvPr/>
        </p:nvGrpSpPr>
        <p:grpSpPr>
          <a:xfrm>
            <a:off x="14928493" y="8425790"/>
            <a:ext cx="272787" cy="287621"/>
            <a:chOff x="4854075" y="2527625"/>
            <a:chExt cx="56000" cy="59050"/>
          </a:xfrm>
        </p:grpSpPr>
        <p:sp>
          <p:nvSpPr>
            <p:cNvPr id="1611" name="Google Shape;1611;p6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6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13" name="Google Shape;1613;p62"/>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62"/>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62"/>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16" name="Google Shape;1616;p62"/>
          <p:cNvGrpSpPr/>
          <p:nvPr/>
        </p:nvGrpSpPr>
        <p:grpSpPr>
          <a:xfrm>
            <a:off x="16176917" y="7353279"/>
            <a:ext cx="198623" cy="321595"/>
            <a:chOff x="5059700" y="2334775"/>
            <a:chExt cx="40775" cy="66025"/>
          </a:xfrm>
        </p:grpSpPr>
        <p:sp>
          <p:nvSpPr>
            <p:cNvPr id="1617" name="Google Shape;1617;p6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6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6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6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6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6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6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6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6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6" name="Google Shape;1626;p62"/>
          <p:cNvGrpSpPr/>
          <p:nvPr/>
        </p:nvGrpSpPr>
        <p:grpSpPr>
          <a:xfrm>
            <a:off x="16091244" y="7883543"/>
            <a:ext cx="369968" cy="320742"/>
            <a:chOff x="5037700" y="2430325"/>
            <a:chExt cx="75950" cy="65850"/>
          </a:xfrm>
        </p:grpSpPr>
        <p:sp>
          <p:nvSpPr>
            <p:cNvPr id="1627" name="Google Shape;1627;p6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6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9" name="Google Shape;1629;p62"/>
          <p:cNvGrpSpPr/>
          <p:nvPr/>
        </p:nvGrpSpPr>
        <p:grpSpPr>
          <a:xfrm>
            <a:off x="14930256" y="7416447"/>
            <a:ext cx="346028" cy="195259"/>
            <a:chOff x="4756975" y="2341800"/>
            <a:chExt cx="91975" cy="51925"/>
          </a:xfrm>
        </p:grpSpPr>
        <p:sp>
          <p:nvSpPr>
            <p:cNvPr id="1630" name="Google Shape;1630;p6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6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6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6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6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6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6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6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6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6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6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6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6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6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6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6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6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6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6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6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50" name="Google Shape;1650;p62"/>
          <p:cNvGrpSpPr/>
          <p:nvPr/>
        </p:nvGrpSpPr>
        <p:grpSpPr>
          <a:xfrm>
            <a:off x="15464130" y="8393839"/>
            <a:ext cx="424993" cy="351522"/>
            <a:chOff x="4943575" y="2516350"/>
            <a:chExt cx="98675" cy="81700"/>
          </a:xfrm>
        </p:grpSpPr>
        <p:sp>
          <p:nvSpPr>
            <p:cNvPr id="1651" name="Google Shape;1651;p6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6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6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6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6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6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6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6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6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6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6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6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6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6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6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6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6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6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6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6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6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6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6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6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6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6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6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6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6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6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6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6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6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6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6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6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6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6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6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6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6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6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6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6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6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6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6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6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6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6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6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6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6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6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6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6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6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6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6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6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6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6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6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6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6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6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6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6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6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6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6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6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6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6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6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6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6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29" name="Google Shape;1729;p62"/>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62"/>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62"/>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62"/>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62"/>
          <p:cNvSpPr txBox="1"/>
          <p:nvPr>
            <p:ph idx="4294967295" type="title"/>
          </p:nvPr>
        </p:nvSpPr>
        <p:spPr>
          <a:xfrm>
            <a:off x="20967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grpSp>
        <p:nvGrpSpPr>
          <p:cNvPr id="1738" name="Google Shape;1738;p63"/>
          <p:cNvGrpSpPr/>
          <p:nvPr/>
        </p:nvGrpSpPr>
        <p:grpSpPr>
          <a:xfrm>
            <a:off x="1491141" y="2337331"/>
            <a:ext cx="4985736" cy="2759752"/>
            <a:chOff x="2654821" y="2311071"/>
            <a:chExt cx="2279715" cy="1262120"/>
          </a:xfrm>
        </p:grpSpPr>
        <p:grpSp>
          <p:nvGrpSpPr>
            <p:cNvPr id="1739" name="Google Shape;1739;p63"/>
            <p:cNvGrpSpPr/>
            <p:nvPr/>
          </p:nvGrpSpPr>
          <p:grpSpPr>
            <a:xfrm>
              <a:off x="4034269" y="2840745"/>
              <a:ext cx="40212" cy="36437"/>
              <a:chOff x="4293400" y="2574725"/>
              <a:chExt cx="84425" cy="80100"/>
            </a:xfrm>
          </p:grpSpPr>
          <p:sp>
            <p:nvSpPr>
              <p:cNvPr id="1740" name="Google Shape;1740;p6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41" name="Google Shape;1741;p6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42" name="Google Shape;1742;p63"/>
            <p:cNvGrpSpPr/>
            <p:nvPr/>
          </p:nvGrpSpPr>
          <p:grpSpPr>
            <a:xfrm>
              <a:off x="3894606" y="2334874"/>
              <a:ext cx="913198" cy="518984"/>
              <a:chOff x="4000175" y="1462675"/>
              <a:chExt cx="1917275" cy="1140875"/>
            </a:xfrm>
          </p:grpSpPr>
          <p:sp>
            <p:nvSpPr>
              <p:cNvPr id="1743" name="Google Shape;1743;p6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44" name="Google Shape;1744;p63"/>
              <p:cNvGrpSpPr/>
              <p:nvPr/>
            </p:nvGrpSpPr>
            <p:grpSpPr>
              <a:xfrm>
                <a:off x="4000175" y="1462675"/>
                <a:ext cx="1917275" cy="1140875"/>
                <a:chOff x="4000175" y="1462675"/>
                <a:chExt cx="1917275" cy="1140875"/>
              </a:xfrm>
            </p:grpSpPr>
            <p:sp>
              <p:nvSpPr>
                <p:cNvPr id="1745" name="Google Shape;1745;p6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46" name="Google Shape;1746;p6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6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6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6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750" name="Google Shape;1750;p6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751" name="Google Shape;1751;p63"/>
            <p:cNvGrpSpPr/>
            <p:nvPr/>
          </p:nvGrpSpPr>
          <p:grpSpPr>
            <a:xfrm>
              <a:off x="3875768" y="2846704"/>
              <a:ext cx="44796" cy="47366"/>
              <a:chOff x="3960625" y="2587825"/>
              <a:chExt cx="94050" cy="104125"/>
            </a:xfrm>
          </p:grpSpPr>
          <p:sp>
            <p:nvSpPr>
              <p:cNvPr id="1752" name="Google Shape;1752;p6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53" name="Google Shape;1753;p6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4" name="Google Shape;1754;p63"/>
            <p:cNvGrpSpPr/>
            <p:nvPr/>
          </p:nvGrpSpPr>
          <p:grpSpPr>
            <a:xfrm>
              <a:off x="3782759" y="2807162"/>
              <a:ext cx="82686" cy="85487"/>
              <a:chOff x="3765350" y="2500900"/>
              <a:chExt cx="173600" cy="187925"/>
            </a:xfrm>
          </p:grpSpPr>
          <p:sp>
            <p:nvSpPr>
              <p:cNvPr id="1755" name="Google Shape;1755;p6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56" name="Google Shape;1756;p6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6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6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6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6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1" name="Google Shape;1761;p63"/>
            <p:cNvGrpSpPr/>
            <p:nvPr/>
          </p:nvGrpSpPr>
          <p:grpSpPr>
            <a:xfrm>
              <a:off x="3775674" y="2798496"/>
              <a:ext cx="40545" cy="23564"/>
              <a:chOff x="3750475" y="2481850"/>
              <a:chExt cx="85125" cy="51800"/>
            </a:xfrm>
          </p:grpSpPr>
          <p:sp>
            <p:nvSpPr>
              <p:cNvPr id="1762" name="Google Shape;1762;p6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6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64" name="Google Shape;1764;p63"/>
            <p:cNvGrpSpPr/>
            <p:nvPr/>
          </p:nvGrpSpPr>
          <p:grpSpPr>
            <a:xfrm>
              <a:off x="3716946" y="2776024"/>
              <a:ext cx="81971" cy="76912"/>
              <a:chOff x="3627175" y="2432450"/>
              <a:chExt cx="172100" cy="169075"/>
            </a:xfrm>
          </p:grpSpPr>
          <p:sp>
            <p:nvSpPr>
              <p:cNvPr id="1765" name="Google Shape;1765;p6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6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67" name="Google Shape;1767;p6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68" name="Google Shape;1768;p63"/>
            <p:cNvGrpSpPr/>
            <p:nvPr/>
          </p:nvGrpSpPr>
          <p:grpSpPr>
            <a:xfrm>
              <a:off x="3685682" y="2845624"/>
              <a:ext cx="29311" cy="45055"/>
              <a:chOff x="3561536" y="2585450"/>
              <a:chExt cx="61539" cy="99045"/>
            </a:xfrm>
          </p:grpSpPr>
          <p:sp>
            <p:nvSpPr>
              <p:cNvPr id="1769" name="Google Shape;1769;p6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6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71" name="Google Shape;1771;p63"/>
            <p:cNvGrpSpPr/>
            <p:nvPr/>
          </p:nvGrpSpPr>
          <p:grpSpPr>
            <a:xfrm>
              <a:off x="3849905" y="2572252"/>
              <a:ext cx="74339" cy="119559"/>
              <a:chOff x="3906325" y="1984500"/>
              <a:chExt cx="156075" cy="262825"/>
            </a:xfrm>
          </p:grpSpPr>
          <p:sp>
            <p:nvSpPr>
              <p:cNvPr id="1772" name="Google Shape;1772;p6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73" name="Google Shape;1773;p6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74" name="Google Shape;1774;p63"/>
            <p:cNvGrpSpPr/>
            <p:nvPr/>
          </p:nvGrpSpPr>
          <p:grpSpPr>
            <a:xfrm>
              <a:off x="2654821" y="2414345"/>
              <a:ext cx="667570" cy="558731"/>
              <a:chOff x="1397225" y="1637375"/>
              <a:chExt cx="1401575" cy="1228250"/>
            </a:xfrm>
          </p:grpSpPr>
          <p:sp>
            <p:nvSpPr>
              <p:cNvPr id="1775" name="Google Shape;1775;p6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76" name="Google Shape;1776;p63"/>
              <p:cNvGrpSpPr/>
              <p:nvPr/>
            </p:nvGrpSpPr>
            <p:grpSpPr>
              <a:xfrm>
                <a:off x="1397225" y="1637375"/>
                <a:ext cx="1398775" cy="1228250"/>
                <a:chOff x="1397225" y="1637375"/>
                <a:chExt cx="1398775" cy="1228250"/>
              </a:xfrm>
            </p:grpSpPr>
            <p:sp>
              <p:nvSpPr>
                <p:cNvPr id="1777" name="Google Shape;1777;p6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6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779" name="Google Shape;1779;p63"/>
            <p:cNvGrpSpPr/>
            <p:nvPr/>
          </p:nvGrpSpPr>
          <p:grpSpPr>
            <a:xfrm>
              <a:off x="3230417" y="3103734"/>
              <a:ext cx="282982" cy="280332"/>
              <a:chOff x="2605700" y="3152850"/>
              <a:chExt cx="594125" cy="616250"/>
            </a:xfrm>
          </p:grpSpPr>
          <p:sp>
            <p:nvSpPr>
              <p:cNvPr id="1780" name="Google Shape;1780;p6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81" name="Google Shape;1781;p6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782" name="Google Shape;1782;p63"/>
            <p:cNvGrpSpPr/>
            <p:nvPr/>
          </p:nvGrpSpPr>
          <p:grpSpPr>
            <a:xfrm>
              <a:off x="3265985" y="3226989"/>
              <a:ext cx="87151" cy="346202"/>
              <a:chOff x="2680375" y="3423800"/>
              <a:chExt cx="182975" cy="761050"/>
            </a:xfrm>
          </p:grpSpPr>
          <p:sp>
            <p:nvSpPr>
              <p:cNvPr id="1783" name="Google Shape;1783;p6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84" name="Google Shape;1784;p6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85" name="Google Shape;1785;p63"/>
            <p:cNvGrpSpPr/>
            <p:nvPr/>
          </p:nvGrpSpPr>
          <p:grpSpPr>
            <a:xfrm>
              <a:off x="3855466" y="3289811"/>
              <a:ext cx="112514" cy="94210"/>
              <a:chOff x="3918000" y="3561900"/>
              <a:chExt cx="236225" cy="207100"/>
            </a:xfrm>
          </p:grpSpPr>
          <p:sp>
            <p:nvSpPr>
              <p:cNvPr id="1786" name="Google Shape;1786;p6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87" name="Google Shape;1787;p6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88" name="Google Shape;1788;p6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6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791" name="Google Shape;1791;p63"/>
            <p:cNvGrpSpPr/>
            <p:nvPr/>
          </p:nvGrpSpPr>
          <p:grpSpPr>
            <a:xfrm>
              <a:off x="2905224" y="2311071"/>
              <a:ext cx="596721" cy="528992"/>
              <a:chOff x="1922950" y="1410350"/>
              <a:chExt cx="1252825" cy="1162875"/>
            </a:xfrm>
          </p:grpSpPr>
          <p:sp>
            <p:nvSpPr>
              <p:cNvPr id="1792" name="Google Shape;1792;p6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6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6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6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6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6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6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6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6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6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6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6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6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808" name="Google Shape;1808;p6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6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6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6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6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6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6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6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6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6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6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6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6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6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6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6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6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6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828" name="Google Shape;1828;p6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829" name="Google Shape;1829;p6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30" name="Google Shape;1830;p63"/>
            <p:cNvGrpSpPr/>
            <p:nvPr/>
          </p:nvGrpSpPr>
          <p:grpSpPr>
            <a:xfrm>
              <a:off x="3280929" y="3294542"/>
              <a:ext cx="109894" cy="272224"/>
              <a:chOff x="2711750" y="3572300"/>
              <a:chExt cx="230725" cy="598425"/>
            </a:xfrm>
          </p:grpSpPr>
          <p:sp>
            <p:nvSpPr>
              <p:cNvPr id="1831" name="Google Shape;1831;p6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6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33" name="Google Shape;1833;p6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34" name="Google Shape;1834;p63"/>
            <p:cNvGrpSpPr/>
            <p:nvPr/>
          </p:nvGrpSpPr>
          <p:grpSpPr>
            <a:xfrm>
              <a:off x="3790439" y="2408636"/>
              <a:ext cx="73017" cy="75684"/>
              <a:chOff x="3781475" y="1624825"/>
              <a:chExt cx="153300" cy="166375"/>
            </a:xfrm>
          </p:grpSpPr>
          <p:sp>
            <p:nvSpPr>
              <p:cNvPr id="1835" name="Google Shape;1835;p6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6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6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39" name="Google Shape;1839;p6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6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6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6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6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46" name="Google Shape;1846;p63"/>
            <p:cNvGrpSpPr/>
            <p:nvPr/>
          </p:nvGrpSpPr>
          <p:grpSpPr>
            <a:xfrm>
              <a:off x="4403342" y="3107749"/>
              <a:ext cx="316680" cy="101374"/>
              <a:chOff x="5068275" y="3161675"/>
              <a:chExt cx="664875" cy="222850"/>
            </a:xfrm>
          </p:grpSpPr>
          <p:sp>
            <p:nvSpPr>
              <p:cNvPr id="1847" name="Google Shape;1847;p6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51" name="Google Shape;1851;p6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6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6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6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6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6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6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6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6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6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6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6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6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6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6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6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6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80" name="Google Shape;1880;p63"/>
            <p:cNvGrpSpPr/>
            <p:nvPr/>
          </p:nvGrpSpPr>
          <p:grpSpPr>
            <a:xfrm>
              <a:off x="3697513" y="2707266"/>
              <a:ext cx="59549" cy="79733"/>
              <a:chOff x="3586375" y="2281300"/>
              <a:chExt cx="125025" cy="175275"/>
            </a:xfrm>
          </p:grpSpPr>
          <p:sp>
            <p:nvSpPr>
              <p:cNvPr id="1881" name="Google Shape;1881;p6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6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83" name="Google Shape;1883;p6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84" name="Google Shape;1884;p63"/>
            <p:cNvGrpSpPr/>
            <p:nvPr/>
          </p:nvGrpSpPr>
          <p:grpSpPr>
            <a:xfrm>
              <a:off x="4513224" y="3221724"/>
              <a:ext cx="274563" cy="280321"/>
              <a:chOff x="5298975" y="3412225"/>
              <a:chExt cx="576450" cy="616225"/>
            </a:xfrm>
          </p:grpSpPr>
          <p:sp>
            <p:nvSpPr>
              <p:cNvPr id="1885" name="Google Shape;1885;p6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886" name="Google Shape;1886;p6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7" name="Google Shape;1887;p63"/>
            <p:cNvGrpSpPr/>
            <p:nvPr/>
          </p:nvGrpSpPr>
          <p:grpSpPr>
            <a:xfrm>
              <a:off x="4824403" y="3421846"/>
              <a:ext cx="110132" cy="130647"/>
              <a:chOff x="5952300" y="3852150"/>
              <a:chExt cx="231225" cy="287200"/>
            </a:xfrm>
          </p:grpSpPr>
          <p:sp>
            <p:nvSpPr>
              <p:cNvPr id="1888" name="Google Shape;1888;p6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6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90" name="Google Shape;1890;p6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6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6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6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6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6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6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6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98" name="Google Shape;1898;p63"/>
            <p:cNvGrpSpPr/>
            <p:nvPr/>
          </p:nvGrpSpPr>
          <p:grpSpPr>
            <a:xfrm>
              <a:off x="4295710" y="3079670"/>
              <a:ext cx="14968" cy="27135"/>
              <a:chOff x="4842300" y="3099950"/>
              <a:chExt cx="31425" cy="59650"/>
            </a:xfrm>
          </p:grpSpPr>
          <p:sp>
            <p:nvSpPr>
              <p:cNvPr id="1899" name="Google Shape;1899;p6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6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6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6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03" name="Google Shape;1903;p6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6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6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6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6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6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11" name="Google Shape;1911;p63"/>
            <p:cNvGrpSpPr/>
            <p:nvPr/>
          </p:nvGrpSpPr>
          <p:grpSpPr>
            <a:xfrm>
              <a:off x="3831056" y="2816010"/>
              <a:ext cx="37378" cy="27612"/>
              <a:chOff x="3866750" y="2520350"/>
              <a:chExt cx="78475" cy="60700"/>
            </a:xfrm>
          </p:grpSpPr>
          <p:sp>
            <p:nvSpPr>
              <p:cNvPr id="1912" name="Google Shape;1912;p6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16" name="Google Shape;1916;p6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6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6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6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6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6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6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6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6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6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6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6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6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6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6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933" name="Google Shape;1933;p6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6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6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6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6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6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6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6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6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6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6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945" name="Google Shape;1945;p6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6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6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6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6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6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6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6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6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6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6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6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6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58" name="Google Shape;1958;p63"/>
            <p:cNvGrpSpPr/>
            <p:nvPr/>
          </p:nvGrpSpPr>
          <p:grpSpPr>
            <a:xfrm>
              <a:off x="3632736" y="3051591"/>
              <a:ext cx="63288" cy="45217"/>
              <a:chOff x="3450375" y="3038225"/>
              <a:chExt cx="132875" cy="99400"/>
            </a:xfrm>
          </p:grpSpPr>
          <p:sp>
            <p:nvSpPr>
              <p:cNvPr id="1959" name="Google Shape;1959;p6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6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61" name="Google Shape;1961;p6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6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6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6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6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6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6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6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6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970" name="Google Shape;1970;p6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6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6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6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6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6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6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6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6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6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980" name="Google Shape;1980;p6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6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6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6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6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6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986" name="Google Shape;1986;p6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6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6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6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6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6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6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6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96" name="Google Shape;1996;p63"/>
          <p:cNvGrpSpPr/>
          <p:nvPr/>
        </p:nvGrpSpPr>
        <p:grpSpPr>
          <a:xfrm>
            <a:off x="7108262" y="2466680"/>
            <a:ext cx="4156365" cy="2733115"/>
            <a:chOff x="235800" y="830650"/>
            <a:chExt cx="6978450" cy="4588844"/>
          </a:xfrm>
        </p:grpSpPr>
        <p:sp>
          <p:nvSpPr>
            <p:cNvPr id="1997" name="Google Shape;1997;p6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98" name="Google Shape;1998;p6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6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00" name="Google Shape;2000;p6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6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6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03" name="Google Shape;2003;p63"/>
          <p:cNvGrpSpPr/>
          <p:nvPr/>
        </p:nvGrpSpPr>
        <p:grpSpPr>
          <a:xfrm>
            <a:off x="1485255" y="6128884"/>
            <a:ext cx="5245751" cy="2667081"/>
            <a:chOff x="238125" y="1038125"/>
            <a:chExt cx="7146800" cy="3633625"/>
          </a:xfrm>
        </p:grpSpPr>
        <p:sp>
          <p:nvSpPr>
            <p:cNvPr id="2004" name="Google Shape;2004;p6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6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6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6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6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6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6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6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6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6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6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6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6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6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6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6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6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6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6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6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6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6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6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6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6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6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6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6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6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6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6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6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6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6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6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6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6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6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6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6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6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6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6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6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6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6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6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6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6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6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6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6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6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6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6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6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6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6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6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6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6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6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6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6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6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6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6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6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6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6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6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6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6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6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6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6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6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6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6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6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6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6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6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6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6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6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6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6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6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6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6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6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6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6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6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6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6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6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6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6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6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6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6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6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6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6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6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6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6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6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6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6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6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6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6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6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6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6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6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6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6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6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6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6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6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6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6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6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6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6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6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6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6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6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6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6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6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6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6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6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6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6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6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6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6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6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6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6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6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6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6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6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6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6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6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6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6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6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6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6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6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6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6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6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6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6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6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6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6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6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6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6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6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6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6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6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6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6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6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6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6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6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6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6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6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6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6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6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6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6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6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6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6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6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6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6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6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6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6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6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6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6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6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6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6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6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6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6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6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6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6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6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6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6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6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6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6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6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6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6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6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6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6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6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6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6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6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6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6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6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6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6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6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6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6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6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6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6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6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6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6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6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6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6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6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6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6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6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6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6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6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6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6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6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6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6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6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6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6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6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6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6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6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6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6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6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6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6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6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6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6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6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6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6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6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6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6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6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6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6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6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6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6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6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6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6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6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6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6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6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6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6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6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6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6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6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6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6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6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6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6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6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6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6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6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6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6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6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6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6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6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6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6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6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6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6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6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6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6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6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6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6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6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6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6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6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6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6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6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6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6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6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6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6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6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6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6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6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6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6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6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6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6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6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6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6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6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6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6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6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6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6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6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6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6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6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6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6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6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6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6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6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6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6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6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6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6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6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6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6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6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6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6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6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6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6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6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6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6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6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6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6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6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6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6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6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6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6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6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6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6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6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6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6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6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6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6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6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6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6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6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6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6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6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6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6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6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6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6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6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6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6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6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6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6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6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6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6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6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6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6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6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6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6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6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6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6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6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6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6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6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6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6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6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6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6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6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6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6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6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6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6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6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6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6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6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6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6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6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6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6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6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6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6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6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6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6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6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6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6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6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6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6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6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6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6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6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6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6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6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6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6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6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6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6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6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6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6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6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6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6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6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6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6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6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6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6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6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6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6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6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6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6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6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6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6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6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6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6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6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6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6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6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6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6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6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6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6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6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6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6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6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6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6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6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6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6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6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6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6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6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6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6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6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6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6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6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6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6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6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6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6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6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6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6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6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6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6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6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6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6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6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6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6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6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6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6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6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6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6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6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6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6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6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6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6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6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6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6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6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6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6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6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6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6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6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6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6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6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6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6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6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6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6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6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6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6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6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6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6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6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6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6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6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6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6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6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6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6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6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6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6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6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6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6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6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6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6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6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6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6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6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6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6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6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6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6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6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6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6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6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6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6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6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6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6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6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6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6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6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6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6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6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6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6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6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6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6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6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6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6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6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6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6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6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6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6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6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6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6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6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6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6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6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6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6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6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6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6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6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6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6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6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6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6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6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6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6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6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6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6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6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6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6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6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6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6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6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6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6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6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6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6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6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6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6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6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6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6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6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6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6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6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6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6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6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6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6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6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6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6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6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6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6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6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6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6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6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6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6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6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6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6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6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6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6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6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6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6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6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6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6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6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6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6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6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6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6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6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6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6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6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6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6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6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6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6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6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6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6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6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6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6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6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6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6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6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6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6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6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6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6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6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6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6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6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6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6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6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6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6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6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6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6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6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6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6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6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6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6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6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6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6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6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6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6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6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6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6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6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6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6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6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6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6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6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6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6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6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6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6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6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6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6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6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6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6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6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6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6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6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6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6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6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6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6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6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6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6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6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6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6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6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6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6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6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6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6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6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6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6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6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6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6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6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6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6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6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6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6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6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6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6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6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6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6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6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6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6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6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6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6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6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6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6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6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6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6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6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6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6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6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6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6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6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6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6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6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6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6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6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6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6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6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6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6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6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6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6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6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6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6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6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6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6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6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6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6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6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6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6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6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6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6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6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6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6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6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6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6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6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6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6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6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6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6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6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6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6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6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6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6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6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6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6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6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6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6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6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6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6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6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6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6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6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6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6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6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6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6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6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6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6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6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6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6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6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6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6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6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6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6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6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6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6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6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6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6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6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6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6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6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6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6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6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6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6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6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6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6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6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6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6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6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6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6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6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6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6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6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6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6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6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6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6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6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6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6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6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6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6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6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6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6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6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6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6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6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6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6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6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6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6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6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6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6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6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6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6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6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6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6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6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6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6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6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6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6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6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6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6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6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6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6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6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6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6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6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6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6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6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6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6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6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6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6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6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6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6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6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6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6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6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6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6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6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6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6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6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6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6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6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6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6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6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6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6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6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6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6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6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6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6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6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6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6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6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6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6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6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6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6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6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6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6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6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6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6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6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6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6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6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6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6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6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6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6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6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6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6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6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6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6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6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6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6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6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6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6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6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6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6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6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6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6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6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6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6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6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6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6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6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6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6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6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6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6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6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6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6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6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6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6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6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6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6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6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6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6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6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6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6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6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6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6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6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6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6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6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6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6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6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6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6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6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6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6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6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6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6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6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6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6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6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6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6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6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6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6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6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6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6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6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6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6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6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6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6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6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6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6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6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6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6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6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6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6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6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6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6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6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6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6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6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6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6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6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6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6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6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6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6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6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6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6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6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6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6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6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6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6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6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6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6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6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6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6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6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6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6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6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6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6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6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6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6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6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6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6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6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6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6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6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6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6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6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6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6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6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6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6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6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6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6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6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6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6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6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6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6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6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6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6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6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6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6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6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6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6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6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6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6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6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6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6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6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6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6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6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6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6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6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6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6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6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6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6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6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6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6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6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6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6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6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6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6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6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6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6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6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6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6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6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6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6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6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6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6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6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6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6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6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6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6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6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6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6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6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6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6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6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6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6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6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6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6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6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6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6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6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6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6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6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6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6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6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6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6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6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6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6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6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6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6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6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6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6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6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6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6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6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6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6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6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6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6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6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6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6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6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6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6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6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6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6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6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6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6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6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6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6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6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6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6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6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6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6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6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6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6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6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6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6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6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6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6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6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6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6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6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6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6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6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6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6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6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6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6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6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6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6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6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6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6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6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6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6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6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6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6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6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6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6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6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6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6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6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6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6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6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6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6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6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6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6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6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6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6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6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6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6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6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6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6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6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6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6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6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6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6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6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6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6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6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6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6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6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6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6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6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6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6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6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6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6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6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6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6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6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6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6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6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6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6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6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6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6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6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6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6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6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6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6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6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6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6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6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6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6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6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6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6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6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6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6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6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6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6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6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6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6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6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6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6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6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6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6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6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6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6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6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6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6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6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6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6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6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6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6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6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6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6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6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6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6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6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6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6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6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6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6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6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6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6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6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6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6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6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6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6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6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6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6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6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6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6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6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6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6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6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6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6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6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6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6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6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6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6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6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6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6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6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6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6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6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6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6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6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6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6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6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6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6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6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6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6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6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6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6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6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6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6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6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6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6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6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6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6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6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6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6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6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6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6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6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6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6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6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6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6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6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6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6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6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6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6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6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6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6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6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6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6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6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6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6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6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6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6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6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6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6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6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6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6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6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6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6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6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6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6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6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6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6" name="Google Shape;3576;p63"/>
          <p:cNvGrpSpPr/>
          <p:nvPr/>
        </p:nvGrpSpPr>
        <p:grpSpPr>
          <a:xfrm>
            <a:off x="11715112" y="2413105"/>
            <a:ext cx="5181680" cy="2760470"/>
            <a:chOff x="233350" y="949250"/>
            <a:chExt cx="7137300" cy="3802300"/>
          </a:xfrm>
        </p:grpSpPr>
        <p:sp>
          <p:nvSpPr>
            <p:cNvPr id="3577" name="Google Shape;3577;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8" name="Google Shape;3628;p63"/>
          <p:cNvGrpSpPr/>
          <p:nvPr/>
        </p:nvGrpSpPr>
        <p:grpSpPr>
          <a:xfrm>
            <a:off x="15343970" y="6502651"/>
            <a:ext cx="208461" cy="640681"/>
            <a:chOff x="7564426" y="3224343"/>
            <a:chExt cx="119985" cy="368801"/>
          </a:xfrm>
        </p:grpSpPr>
        <p:sp>
          <p:nvSpPr>
            <p:cNvPr id="3629" name="Google Shape;3629;p6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6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1" name="Google Shape;3631;p63"/>
          <p:cNvGrpSpPr/>
          <p:nvPr/>
        </p:nvGrpSpPr>
        <p:grpSpPr>
          <a:xfrm>
            <a:off x="14742946" y="6490853"/>
            <a:ext cx="378977" cy="664264"/>
            <a:chOff x="8370831" y="3202002"/>
            <a:chExt cx="218129" cy="382376"/>
          </a:xfrm>
        </p:grpSpPr>
        <p:sp>
          <p:nvSpPr>
            <p:cNvPr id="3632" name="Google Shape;3632;p6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6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4" name="Google Shape;3634;p63"/>
          <p:cNvGrpSpPr/>
          <p:nvPr/>
        </p:nvGrpSpPr>
        <p:grpSpPr>
          <a:xfrm>
            <a:off x="16189725" y="7313117"/>
            <a:ext cx="618859" cy="534000"/>
            <a:chOff x="6742064" y="3750480"/>
            <a:chExt cx="399315" cy="344560"/>
          </a:xfrm>
        </p:grpSpPr>
        <p:sp>
          <p:nvSpPr>
            <p:cNvPr id="3635" name="Google Shape;3635;p6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6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7" name="Google Shape;3637;p63"/>
          <p:cNvGrpSpPr/>
          <p:nvPr/>
        </p:nvGrpSpPr>
        <p:grpSpPr>
          <a:xfrm>
            <a:off x="15267763" y="8015212"/>
            <a:ext cx="360874" cy="563216"/>
            <a:chOff x="7248525" y="3739696"/>
            <a:chExt cx="230531" cy="359790"/>
          </a:xfrm>
        </p:grpSpPr>
        <p:sp>
          <p:nvSpPr>
            <p:cNvPr id="3638" name="Google Shape;3638;p6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6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0" name="Google Shape;3640;p63"/>
          <p:cNvGrpSpPr/>
          <p:nvPr/>
        </p:nvGrpSpPr>
        <p:grpSpPr>
          <a:xfrm>
            <a:off x="15759602" y="7301661"/>
            <a:ext cx="325792" cy="557419"/>
            <a:chOff x="7601242" y="3729267"/>
            <a:chExt cx="222566" cy="380803"/>
          </a:xfrm>
        </p:grpSpPr>
        <p:sp>
          <p:nvSpPr>
            <p:cNvPr id="3641" name="Google Shape;3641;p6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6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43" name="Google Shape;3643;p63"/>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44" name="Google Shape;3644;p63"/>
          <p:cNvGrpSpPr/>
          <p:nvPr/>
        </p:nvGrpSpPr>
        <p:grpSpPr>
          <a:xfrm>
            <a:off x="14738893" y="7303941"/>
            <a:ext cx="387085" cy="551980"/>
            <a:chOff x="8304647" y="3738687"/>
            <a:chExt cx="225076" cy="320956"/>
          </a:xfrm>
        </p:grpSpPr>
        <p:sp>
          <p:nvSpPr>
            <p:cNvPr id="3645" name="Google Shape;3645;p6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6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6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8" name="Google Shape;3648;p63"/>
          <p:cNvGrpSpPr/>
          <p:nvPr/>
        </p:nvGrpSpPr>
        <p:grpSpPr>
          <a:xfrm>
            <a:off x="15283878" y="7303941"/>
            <a:ext cx="356983" cy="551980"/>
            <a:chOff x="8615101" y="3738687"/>
            <a:chExt cx="207573" cy="320956"/>
          </a:xfrm>
        </p:grpSpPr>
        <p:sp>
          <p:nvSpPr>
            <p:cNvPr id="3649" name="Google Shape;3649;p6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6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6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52" name="Google Shape;3652;p63"/>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653" name="Google Shape;3653;p63"/>
          <p:cNvGrpSpPr/>
          <p:nvPr/>
        </p:nvGrpSpPr>
        <p:grpSpPr>
          <a:xfrm>
            <a:off x="12073287" y="7546917"/>
            <a:ext cx="1115341" cy="1022566"/>
            <a:chOff x="6015419" y="3716859"/>
            <a:chExt cx="557671" cy="511283"/>
          </a:xfrm>
        </p:grpSpPr>
        <p:sp>
          <p:nvSpPr>
            <p:cNvPr id="3654" name="Google Shape;3654;p6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55" name="Google Shape;3655;p63"/>
            <p:cNvGrpSpPr/>
            <p:nvPr/>
          </p:nvGrpSpPr>
          <p:grpSpPr>
            <a:xfrm>
              <a:off x="6036094" y="3716980"/>
              <a:ext cx="529860" cy="510468"/>
              <a:chOff x="6036094" y="3716980"/>
              <a:chExt cx="529860" cy="510468"/>
            </a:xfrm>
          </p:grpSpPr>
          <p:sp>
            <p:nvSpPr>
              <p:cNvPr id="3656" name="Google Shape;3656;p6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6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6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6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6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6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6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6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6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6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66" name="Google Shape;3666;p63"/>
          <p:cNvGrpSpPr/>
          <p:nvPr/>
        </p:nvGrpSpPr>
        <p:grpSpPr>
          <a:xfrm>
            <a:off x="13331058" y="6260455"/>
            <a:ext cx="1152604" cy="1023743"/>
            <a:chOff x="6644304" y="3073628"/>
            <a:chExt cx="576302" cy="511871"/>
          </a:xfrm>
        </p:grpSpPr>
        <p:sp>
          <p:nvSpPr>
            <p:cNvPr id="3667" name="Google Shape;3667;p6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68" name="Google Shape;3668;p63"/>
            <p:cNvGrpSpPr/>
            <p:nvPr/>
          </p:nvGrpSpPr>
          <p:grpSpPr>
            <a:xfrm>
              <a:off x="6712169" y="3085440"/>
              <a:ext cx="481622" cy="494913"/>
              <a:chOff x="6712169" y="3085440"/>
              <a:chExt cx="481622" cy="494913"/>
            </a:xfrm>
          </p:grpSpPr>
          <p:sp>
            <p:nvSpPr>
              <p:cNvPr id="3669" name="Google Shape;3669;p6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6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6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6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6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74" name="Google Shape;3674;p6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6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6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77" name="Google Shape;3677;p63"/>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78" name="Google Shape;3678;p63"/>
          <p:cNvGrpSpPr/>
          <p:nvPr/>
        </p:nvGrpSpPr>
        <p:grpSpPr>
          <a:xfrm>
            <a:off x="13346759" y="7546445"/>
            <a:ext cx="1121261" cy="1022705"/>
            <a:chOff x="6652154" y="3716623"/>
            <a:chExt cx="560631" cy="511352"/>
          </a:xfrm>
        </p:grpSpPr>
        <p:sp>
          <p:nvSpPr>
            <p:cNvPr id="3679" name="Google Shape;3679;p6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80" name="Google Shape;3680;p63"/>
            <p:cNvGrpSpPr/>
            <p:nvPr/>
          </p:nvGrpSpPr>
          <p:grpSpPr>
            <a:xfrm>
              <a:off x="6669657" y="3716715"/>
              <a:ext cx="466779" cy="464290"/>
              <a:chOff x="6669657" y="3716715"/>
              <a:chExt cx="466779" cy="464290"/>
            </a:xfrm>
          </p:grpSpPr>
          <p:sp>
            <p:nvSpPr>
              <p:cNvPr id="3681" name="Google Shape;3681;p6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6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6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6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6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6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6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6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6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6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6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6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6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94" name="Google Shape;3694;p63"/>
          <p:cNvGrpSpPr/>
          <p:nvPr/>
        </p:nvGrpSpPr>
        <p:grpSpPr>
          <a:xfrm>
            <a:off x="15734941" y="8109263"/>
            <a:ext cx="375115" cy="375115"/>
            <a:chOff x="8565775" y="671075"/>
            <a:chExt cx="441000" cy="441000"/>
          </a:xfrm>
        </p:grpSpPr>
        <p:sp>
          <p:nvSpPr>
            <p:cNvPr id="3695" name="Google Shape;3695;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63"/>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97" name="Google Shape;3697;p63"/>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63"/>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99" name="Google Shape;3699;p63"/>
          <p:cNvGrpSpPr/>
          <p:nvPr/>
        </p:nvGrpSpPr>
        <p:grpSpPr>
          <a:xfrm>
            <a:off x="12042651" y="6265699"/>
            <a:ext cx="1175741" cy="1024746"/>
            <a:chOff x="6000100" y="3076250"/>
            <a:chExt cx="587871" cy="512373"/>
          </a:xfrm>
        </p:grpSpPr>
        <p:sp>
          <p:nvSpPr>
            <p:cNvPr id="3700" name="Google Shape;3700;p6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01" name="Google Shape;3701;p63"/>
            <p:cNvGrpSpPr/>
            <p:nvPr/>
          </p:nvGrpSpPr>
          <p:grpSpPr>
            <a:xfrm>
              <a:off x="6031360" y="3076713"/>
              <a:ext cx="539107" cy="480965"/>
              <a:chOff x="6031360" y="3076713"/>
              <a:chExt cx="539107" cy="480965"/>
            </a:xfrm>
          </p:grpSpPr>
          <p:sp>
            <p:nvSpPr>
              <p:cNvPr id="3702" name="Google Shape;3702;p6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6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6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6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6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6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6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09" name="Google Shape;3709;p63"/>
          <p:cNvGrpSpPr/>
          <p:nvPr/>
        </p:nvGrpSpPr>
        <p:grpSpPr>
          <a:xfrm>
            <a:off x="7195571" y="6131763"/>
            <a:ext cx="4482688" cy="2661312"/>
            <a:chOff x="3597785" y="3065882"/>
            <a:chExt cx="2241344" cy="1330656"/>
          </a:xfrm>
        </p:grpSpPr>
        <p:grpSp>
          <p:nvGrpSpPr>
            <p:cNvPr id="3710" name="Google Shape;3710;p63"/>
            <p:cNvGrpSpPr/>
            <p:nvPr/>
          </p:nvGrpSpPr>
          <p:grpSpPr>
            <a:xfrm>
              <a:off x="5296908" y="3937355"/>
              <a:ext cx="143198" cy="32380"/>
              <a:chOff x="5296908" y="3937355"/>
              <a:chExt cx="143198" cy="32380"/>
            </a:xfrm>
          </p:grpSpPr>
          <p:sp>
            <p:nvSpPr>
              <p:cNvPr id="3711" name="Google Shape;3711;p6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12" name="Google Shape;3712;p63"/>
              <p:cNvGrpSpPr/>
              <p:nvPr/>
            </p:nvGrpSpPr>
            <p:grpSpPr>
              <a:xfrm>
                <a:off x="5402331" y="3937355"/>
                <a:ext cx="37776" cy="32380"/>
                <a:chOff x="5402331" y="3937355"/>
                <a:chExt cx="37776" cy="32380"/>
              </a:xfrm>
            </p:grpSpPr>
            <p:sp>
              <p:nvSpPr>
                <p:cNvPr id="3713" name="Google Shape;3713;p6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6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5" name="Google Shape;3715;p63"/>
              <p:cNvGrpSpPr/>
              <p:nvPr/>
            </p:nvGrpSpPr>
            <p:grpSpPr>
              <a:xfrm>
                <a:off x="5296908" y="3937355"/>
                <a:ext cx="37783" cy="32380"/>
                <a:chOff x="5296908" y="3937355"/>
                <a:chExt cx="37783" cy="32380"/>
              </a:xfrm>
            </p:grpSpPr>
            <p:sp>
              <p:nvSpPr>
                <p:cNvPr id="3716" name="Google Shape;3716;p6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6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18" name="Google Shape;3718;p63"/>
            <p:cNvGrpSpPr/>
            <p:nvPr/>
          </p:nvGrpSpPr>
          <p:grpSpPr>
            <a:xfrm>
              <a:off x="4724163" y="3119631"/>
              <a:ext cx="120838" cy="84218"/>
              <a:chOff x="4724163" y="3119631"/>
              <a:chExt cx="120838" cy="84218"/>
            </a:xfrm>
          </p:grpSpPr>
          <p:grpSp>
            <p:nvGrpSpPr>
              <p:cNvPr id="3719" name="Google Shape;3719;p63"/>
              <p:cNvGrpSpPr/>
              <p:nvPr/>
            </p:nvGrpSpPr>
            <p:grpSpPr>
              <a:xfrm>
                <a:off x="4746712" y="3132773"/>
                <a:ext cx="86869" cy="56424"/>
                <a:chOff x="4746712" y="3132773"/>
                <a:chExt cx="86869" cy="56424"/>
              </a:xfrm>
            </p:grpSpPr>
            <p:sp>
              <p:nvSpPr>
                <p:cNvPr id="3720" name="Google Shape;3720;p6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6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2" name="Google Shape;3722;p63"/>
              <p:cNvGrpSpPr/>
              <p:nvPr/>
            </p:nvGrpSpPr>
            <p:grpSpPr>
              <a:xfrm>
                <a:off x="4773634" y="3143336"/>
                <a:ext cx="37776" cy="32451"/>
                <a:chOff x="4773634" y="3143336"/>
                <a:chExt cx="37776" cy="32451"/>
              </a:xfrm>
            </p:grpSpPr>
            <p:sp>
              <p:nvSpPr>
                <p:cNvPr id="3723" name="Google Shape;3723;p6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6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5" name="Google Shape;3725;p63"/>
              <p:cNvGrpSpPr/>
              <p:nvPr/>
            </p:nvGrpSpPr>
            <p:grpSpPr>
              <a:xfrm>
                <a:off x="4724163" y="3131248"/>
                <a:ext cx="37776" cy="32459"/>
                <a:chOff x="4724163" y="3131248"/>
                <a:chExt cx="37776" cy="32459"/>
              </a:xfrm>
            </p:grpSpPr>
            <p:sp>
              <p:nvSpPr>
                <p:cNvPr id="3726" name="Google Shape;3726;p6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6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8" name="Google Shape;3728;p63"/>
              <p:cNvGrpSpPr/>
              <p:nvPr/>
            </p:nvGrpSpPr>
            <p:grpSpPr>
              <a:xfrm>
                <a:off x="4755081" y="3176054"/>
                <a:ext cx="32357" cy="27795"/>
                <a:chOff x="4755081" y="3176054"/>
                <a:chExt cx="32357" cy="27795"/>
              </a:xfrm>
            </p:grpSpPr>
            <p:sp>
              <p:nvSpPr>
                <p:cNvPr id="3729" name="Google Shape;3729;p6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6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1" name="Google Shape;3731;p63"/>
              <p:cNvGrpSpPr/>
              <p:nvPr/>
            </p:nvGrpSpPr>
            <p:grpSpPr>
              <a:xfrm>
                <a:off x="4812550" y="3119631"/>
                <a:ext cx="32451" cy="27803"/>
                <a:chOff x="4812550" y="3119631"/>
                <a:chExt cx="32451" cy="27803"/>
              </a:xfrm>
            </p:grpSpPr>
            <p:sp>
              <p:nvSpPr>
                <p:cNvPr id="3732" name="Google Shape;3732;p6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6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34" name="Google Shape;3734;p63"/>
            <p:cNvGrpSpPr/>
            <p:nvPr/>
          </p:nvGrpSpPr>
          <p:grpSpPr>
            <a:xfrm>
              <a:off x="5382826" y="4027197"/>
              <a:ext cx="268967" cy="250422"/>
              <a:chOff x="5382826" y="4027197"/>
              <a:chExt cx="268967" cy="250422"/>
            </a:xfrm>
          </p:grpSpPr>
          <p:grpSp>
            <p:nvGrpSpPr>
              <p:cNvPr id="3735" name="Google Shape;3735;p63"/>
              <p:cNvGrpSpPr/>
              <p:nvPr/>
            </p:nvGrpSpPr>
            <p:grpSpPr>
              <a:xfrm>
                <a:off x="5405280" y="4042510"/>
                <a:ext cx="237570" cy="218647"/>
                <a:chOff x="5405280" y="4042510"/>
                <a:chExt cx="237570" cy="218647"/>
              </a:xfrm>
            </p:grpSpPr>
            <p:sp>
              <p:nvSpPr>
                <p:cNvPr id="3736" name="Google Shape;3736;p6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6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6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6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6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6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2" name="Google Shape;3742;p63"/>
              <p:cNvGrpSpPr/>
              <p:nvPr/>
            </p:nvGrpSpPr>
            <p:grpSpPr>
              <a:xfrm>
                <a:off x="5382826" y="4125549"/>
                <a:ext cx="37776" cy="32380"/>
                <a:chOff x="5382826" y="4125549"/>
                <a:chExt cx="37776" cy="32380"/>
              </a:xfrm>
            </p:grpSpPr>
            <p:sp>
              <p:nvSpPr>
                <p:cNvPr id="3743" name="Google Shape;3743;p6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6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5" name="Google Shape;3745;p63"/>
              <p:cNvGrpSpPr/>
              <p:nvPr/>
            </p:nvGrpSpPr>
            <p:grpSpPr>
              <a:xfrm>
                <a:off x="5475680" y="4195587"/>
                <a:ext cx="37783" cy="32364"/>
                <a:chOff x="5475680" y="4195587"/>
                <a:chExt cx="37783" cy="32364"/>
              </a:xfrm>
            </p:grpSpPr>
            <p:sp>
              <p:nvSpPr>
                <p:cNvPr id="3746" name="Google Shape;3746;p6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6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8" name="Google Shape;3748;p63"/>
              <p:cNvGrpSpPr/>
              <p:nvPr/>
            </p:nvGrpSpPr>
            <p:grpSpPr>
              <a:xfrm>
                <a:off x="5532575" y="4027197"/>
                <a:ext cx="33308" cy="32262"/>
                <a:chOff x="5532575" y="4027197"/>
                <a:chExt cx="33308" cy="32262"/>
              </a:xfrm>
            </p:grpSpPr>
            <p:sp>
              <p:nvSpPr>
                <p:cNvPr id="3749" name="Google Shape;3749;p6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6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1" name="Google Shape;3751;p63"/>
              <p:cNvGrpSpPr/>
              <p:nvPr/>
            </p:nvGrpSpPr>
            <p:grpSpPr>
              <a:xfrm>
                <a:off x="5590706" y="4245348"/>
                <a:ext cx="33497" cy="32270"/>
                <a:chOff x="5590706" y="4245348"/>
                <a:chExt cx="33497" cy="32270"/>
              </a:xfrm>
            </p:grpSpPr>
            <p:sp>
              <p:nvSpPr>
                <p:cNvPr id="3752" name="Google Shape;3752;p6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6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4" name="Google Shape;3754;p63"/>
              <p:cNvGrpSpPr/>
              <p:nvPr/>
            </p:nvGrpSpPr>
            <p:grpSpPr>
              <a:xfrm>
                <a:off x="5618681" y="4109677"/>
                <a:ext cx="33112" cy="32357"/>
                <a:chOff x="5618681" y="4109677"/>
                <a:chExt cx="33112" cy="32357"/>
              </a:xfrm>
            </p:grpSpPr>
            <p:sp>
              <p:nvSpPr>
                <p:cNvPr id="3755" name="Google Shape;3755;p6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6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7" name="Google Shape;3757;p63"/>
              <p:cNvGrpSpPr/>
              <p:nvPr/>
            </p:nvGrpSpPr>
            <p:grpSpPr>
              <a:xfrm>
                <a:off x="5479298" y="4128262"/>
                <a:ext cx="31405" cy="26906"/>
                <a:chOff x="5479298" y="4128262"/>
                <a:chExt cx="31405" cy="26906"/>
              </a:xfrm>
            </p:grpSpPr>
            <p:sp>
              <p:nvSpPr>
                <p:cNvPr id="3758" name="Google Shape;3758;p6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6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0" name="Google Shape;3760;p63"/>
              <p:cNvGrpSpPr/>
              <p:nvPr/>
            </p:nvGrpSpPr>
            <p:grpSpPr>
              <a:xfrm>
                <a:off x="5582903" y="4180116"/>
                <a:ext cx="31499" cy="26898"/>
                <a:chOff x="5582903" y="4180116"/>
                <a:chExt cx="31499" cy="26898"/>
              </a:xfrm>
            </p:grpSpPr>
            <p:sp>
              <p:nvSpPr>
                <p:cNvPr id="3761" name="Google Shape;3761;p6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6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63" name="Google Shape;3763;p63"/>
            <p:cNvGrpSpPr/>
            <p:nvPr/>
          </p:nvGrpSpPr>
          <p:grpSpPr>
            <a:xfrm>
              <a:off x="3977681" y="3230323"/>
              <a:ext cx="94584" cy="84085"/>
              <a:chOff x="3977681" y="3230323"/>
              <a:chExt cx="94584" cy="84085"/>
            </a:xfrm>
          </p:grpSpPr>
          <p:grpSp>
            <p:nvGrpSpPr>
              <p:cNvPr id="3764" name="Google Shape;3764;p63"/>
              <p:cNvGrpSpPr/>
              <p:nvPr/>
            </p:nvGrpSpPr>
            <p:grpSpPr>
              <a:xfrm>
                <a:off x="4000135" y="3243041"/>
                <a:ext cx="59570" cy="57186"/>
                <a:chOff x="4000135" y="3243041"/>
                <a:chExt cx="59570" cy="57186"/>
              </a:xfrm>
            </p:grpSpPr>
            <p:sp>
              <p:nvSpPr>
                <p:cNvPr id="3765" name="Google Shape;3765;p6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6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6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8" name="Google Shape;3768;p63"/>
              <p:cNvGrpSpPr/>
              <p:nvPr/>
            </p:nvGrpSpPr>
            <p:grpSpPr>
              <a:xfrm>
                <a:off x="3977681" y="3245872"/>
                <a:ext cx="37783" cy="32380"/>
                <a:chOff x="3977681" y="3245872"/>
                <a:chExt cx="37783" cy="32380"/>
              </a:xfrm>
            </p:grpSpPr>
            <p:sp>
              <p:nvSpPr>
                <p:cNvPr id="3769" name="Google Shape;3769;p6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6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1" name="Google Shape;3771;p63"/>
              <p:cNvGrpSpPr/>
              <p:nvPr/>
            </p:nvGrpSpPr>
            <p:grpSpPr>
              <a:xfrm>
                <a:off x="4040860" y="3262672"/>
                <a:ext cx="31405" cy="27001"/>
                <a:chOff x="4040860" y="3262672"/>
                <a:chExt cx="31405" cy="27001"/>
              </a:xfrm>
            </p:grpSpPr>
            <p:sp>
              <p:nvSpPr>
                <p:cNvPr id="3772" name="Google Shape;3772;p6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6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4" name="Google Shape;3774;p63"/>
              <p:cNvGrpSpPr/>
              <p:nvPr/>
            </p:nvGrpSpPr>
            <p:grpSpPr>
              <a:xfrm>
                <a:off x="4021072" y="3230323"/>
                <a:ext cx="31397" cy="26906"/>
                <a:chOff x="4021072" y="3230323"/>
                <a:chExt cx="31397" cy="26906"/>
              </a:xfrm>
            </p:grpSpPr>
            <p:sp>
              <p:nvSpPr>
                <p:cNvPr id="3775" name="Google Shape;3775;p6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6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7" name="Google Shape;3777;p63"/>
              <p:cNvGrpSpPr/>
              <p:nvPr/>
            </p:nvGrpSpPr>
            <p:grpSpPr>
              <a:xfrm>
                <a:off x="4001472" y="3287462"/>
                <a:ext cx="31499" cy="26945"/>
                <a:chOff x="4001472" y="3287462"/>
                <a:chExt cx="31499" cy="26945"/>
              </a:xfrm>
            </p:grpSpPr>
            <p:sp>
              <p:nvSpPr>
                <p:cNvPr id="3778" name="Google Shape;3778;p6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6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80" name="Google Shape;3780;p63"/>
            <p:cNvGrpSpPr/>
            <p:nvPr/>
          </p:nvGrpSpPr>
          <p:grpSpPr>
            <a:xfrm>
              <a:off x="4084715" y="3258865"/>
              <a:ext cx="184961" cy="137268"/>
              <a:chOff x="4084715" y="3258865"/>
              <a:chExt cx="184961" cy="137268"/>
            </a:xfrm>
          </p:grpSpPr>
          <p:grpSp>
            <p:nvGrpSpPr>
              <p:cNvPr id="3781" name="Google Shape;3781;p63"/>
              <p:cNvGrpSpPr/>
              <p:nvPr/>
            </p:nvGrpSpPr>
            <p:grpSpPr>
              <a:xfrm>
                <a:off x="4107453" y="3271583"/>
                <a:ext cx="153470" cy="110275"/>
                <a:chOff x="4107453" y="3271583"/>
                <a:chExt cx="153470" cy="110275"/>
              </a:xfrm>
            </p:grpSpPr>
            <p:sp>
              <p:nvSpPr>
                <p:cNvPr id="3782" name="Google Shape;3782;p6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6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6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6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6" name="Google Shape;3786;p63"/>
              <p:cNvGrpSpPr/>
              <p:nvPr/>
            </p:nvGrpSpPr>
            <p:grpSpPr>
              <a:xfrm>
                <a:off x="4136947" y="3258865"/>
                <a:ext cx="31499" cy="27001"/>
                <a:chOff x="4136947" y="3258865"/>
                <a:chExt cx="31499" cy="27001"/>
              </a:xfrm>
            </p:grpSpPr>
            <p:sp>
              <p:nvSpPr>
                <p:cNvPr id="3787" name="Google Shape;3787;p6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6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9" name="Google Shape;3789;p63"/>
              <p:cNvGrpSpPr/>
              <p:nvPr/>
            </p:nvGrpSpPr>
            <p:grpSpPr>
              <a:xfrm>
                <a:off x="4084715" y="3266478"/>
                <a:ext cx="31468" cy="26898"/>
                <a:chOff x="4084715" y="3266478"/>
                <a:chExt cx="31468" cy="26898"/>
              </a:xfrm>
            </p:grpSpPr>
            <p:sp>
              <p:nvSpPr>
                <p:cNvPr id="3790" name="Google Shape;3790;p6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6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2" name="Google Shape;3792;p63"/>
              <p:cNvGrpSpPr/>
              <p:nvPr/>
            </p:nvGrpSpPr>
            <p:grpSpPr>
              <a:xfrm>
                <a:off x="4159213" y="3279849"/>
                <a:ext cx="31405" cy="26945"/>
                <a:chOff x="4159213" y="3279849"/>
                <a:chExt cx="31405" cy="26945"/>
              </a:xfrm>
            </p:grpSpPr>
            <p:sp>
              <p:nvSpPr>
                <p:cNvPr id="3793" name="Google Shape;3793;p6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6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5" name="Google Shape;3795;p63"/>
              <p:cNvGrpSpPr/>
              <p:nvPr/>
            </p:nvGrpSpPr>
            <p:grpSpPr>
              <a:xfrm>
                <a:off x="4201550" y="3266502"/>
                <a:ext cx="31405" cy="26883"/>
                <a:chOff x="4201550" y="3266502"/>
                <a:chExt cx="31405" cy="26883"/>
              </a:xfrm>
            </p:grpSpPr>
            <p:sp>
              <p:nvSpPr>
                <p:cNvPr id="3796" name="Google Shape;3796;p6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6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8" name="Google Shape;3798;p63"/>
              <p:cNvGrpSpPr/>
              <p:nvPr/>
            </p:nvGrpSpPr>
            <p:grpSpPr>
              <a:xfrm>
                <a:off x="4201550" y="3338278"/>
                <a:ext cx="31405" cy="26930"/>
                <a:chOff x="4201550" y="3338278"/>
                <a:chExt cx="31405" cy="26930"/>
              </a:xfrm>
            </p:grpSpPr>
            <p:sp>
              <p:nvSpPr>
                <p:cNvPr id="3799" name="Google Shape;3799;p6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6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1" name="Google Shape;3801;p63"/>
              <p:cNvGrpSpPr/>
              <p:nvPr/>
            </p:nvGrpSpPr>
            <p:grpSpPr>
              <a:xfrm>
                <a:off x="4238272" y="3369132"/>
                <a:ext cx="31405" cy="27001"/>
                <a:chOff x="4238272" y="3369132"/>
                <a:chExt cx="31405" cy="27001"/>
              </a:xfrm>
            </p:grpSpPr>
            <p:sp>
              <p:nvSpPr>
                <p:cNvPr id="3802" name="Google Shape;3802;p6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6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04" name="Google Shape;3804;p63"/>
            <p:cNvGrpSpPr/>
            <p:nvPr/>
          </p:nvGrpSpPr>
          <p:grpSpPr>
            <a:xfrm>
              <a:off x="4068639" y="3200169"/>
              <a:ext cx="77643" cy="37272"/>
              <a:chOff x="4068639" y="3200169"/>
              <a:chExt cx="77643" cy="37272"/>
            </a:xfrm>
          </p:grpSpPr>
          <p:sp>
            <p:nvSpPr>
              <p:cNvPr id="3805" name="Google Shape;3805;p6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06" name="Google Shape;3806;p63"/>
              <p:cNvGrpSpPr/>
              <p:nvPr/>
            </p:nvGrpSpPr>
            <p:grpSpPr>
              <a:xfrm>
                <a:off x="4114878" y="3200169"/>
                <a:ext cx="31405" cy="26993"/>
                <a:chOff x="4114878" y="3200169"/>
                <a:chExt cx="31405" cy="26993"/>
              </a:xfrm>
            </p:grpSpPr>
            <p:sp>
              <p:nvSpPr>
                <p:cNvPr id="3807" name="Google Shape;3807;p6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6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9" name="Google Shape;3809;p63"/>
              <p:cNvGrpSpPr/>
              <p:nvPr/>
            </p:nvGrpSpPr>
            <p:grpSpPr>
              <a:xfrm>
                <a:off x="4068639" y="3210535"/>
                <a:ext cx="31499" cy="26906"/>
                <a:chOff x="4068639" y="3210535"/>
                <a:chExt cx="31499" cy="26906"/>
              </a:xfrm>
            </p:grpSpPr>
            <p:sp>
              <p:nvSpPr>
                <p:cNvPr id="3810" name="Google Shape;3810;p6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6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12" name="Google Shape;3812;p63"/>
            <p:cNvGrpSpPr/>
            <p:nvPr/>
          </p:nvGrpSpPr>
          <p:grpSpPr>
            <a:xfrm>
              <a:off x="3869702" y="3066935"/>
              <a:ext cx="382664" cy="190294"/>
              <a:chOff x="3869702" y="3066935"/>
              <a:chExt cx="382664" cy="190294"/>
            </a:xfrm>
          </p:grpSpPr>
          <p:grpSp>
            <p:nvGrpSpPr>
              <p:cNvPr id="3813" name="Google Shape;3813;p63"/>
              <p:cNvGrpSpPr/>
              <p:nvPr/>
            </p:nvGrpSpPr>
            <p:grpSpPr>
              <a:xfrm>
                <a:off x="3888633" y="3082351"/>
                <a:ext cx="351172" cy="160698"/>
                <a:chOff x="3888633" y="3082351"/>
                <a:chExt cx="351172" cy="160698"/>
              </a:xfrm>
            </p:grpSpPr>
            <p:sp>
              <p:nvSpPr>
                <p:cNvPr id="3814" name="Google Shape;3814;p6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6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6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6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6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6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0" name="Google Shape;3820;p63"/>
              <p:cNvGrpSpPr/>
              <p:nvPr/>
            </p:nvGrpSpPr>
            <p:grpSpPr>
              <a:xfrm>
                <a:off x="4143703" y="3066935"/>
                <a:ext cx="37783" cy="32357"/>
                <a:chOff x="4143703" y="3066935"/>
                <a:chExt cx="37783" cy="32357"/>
              </a:xfrm>
            </p:grpSpPr>
            <p:sp>
              <p:nvSpPr>
                <p:cNvPr id="3821" name="Google Shape;3821;p6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6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3" name="Google Shape;3823;p63"/>
              <p:cNvGrpSpPr/>
              <p:nvPr/>
            </p:nvGrpSpPr>
            <p:grpSpPr>
              <a:xfrm>
                <a:off x="4044565" y="3103563"/>
                <a:ext cx="37783" cy="32451"/>
                <a:chOff x="4044565" y="3103563"/>
                <a:chExt cx="37783" cy="32451"/>
              </a:xfrm>
            </p:grpSpPr>
            <p:sp>
              <p:nvSpPr>
                <p:cNvPr id="3824" name="Google Shape;3824;p6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6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6" name="Google Shape;3826;p63"/>
              <p:cNvGrpSpPr/>
              <p:nvPr/>
            </p:nvGrpSpPr>
            <p:grpSpPr>
              <a:xfrm>
                <a:off x="4017454" y="3188237"/>
                <a:ext cx="37776" cy="32357"/>
                <a:chOff x="4017454" y="3188237"/>
                <a:chExt cx="37776" cy="32357"/>
              </a:xfrm>
            </p:grpSpPr>
            <p:sp>
              <p:nvSpPr>
                <p:cNvPr id="3827" name="Google Shape;3827;p6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6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9" name="Google Shape;3829;p63"/>
              <p:cNvGrpSpPr/>
              <p:nvPr/>
            </p:nvGrpSpPr>
            <p:grpSpPr>
              <a:xfrm>
                <a:off x="3921548" y="3157509"/>
                <a:ext cx="37783" cy="32357"/>
                <a:chOff x="3921548" y="3157509"/>
                <a:chExt cx="37783" cy="32357"/>
              </a:xfrm>
            </p:grpSpPr>
            <p:sp>
              <p:nvSpPr>
                <p:cNvPr id="3830" name="Google Shape;3830;p6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6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2" name="Google Shape;3832;p63"/>
              <p:cNvGrpSpPr/>
              <p:nvPr/>
            </p:nvGrpSpPr>
            <p:grpSpPr>
              <a:xfrm>
                <a:off x="3939056" y="3211620"/>
                <a:ext cx="37783" cy="32380"/>
                <a:chOff x="3939056" y="3211620"/>
                <a:chExt cx="37783" cy="32380"/>
              </a:xfrm>
            </p:grpSpPr>
            <p:sp>
              <p:nvSpPr>
                <p:cNvPr id="3833" name="Google Shape;3833;p6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6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5" name="Google Shape;3835;p63"/>
              <p:cNvGrpSpPr/>
              <p:nvPr/>
            </p:nvGrpSpPr>
            <p:grpSpPr>
              <a:xfrm>
                <a:off x="4176240" y="3136965"/>
                <a:ext cx="31405" cy="26930"/>
                <a:chOff x="4176240" y="3136965"/>
                <a:chExt cx="31405" cy="26930"/>
              </a:xfrm>
            </p:grpSpPr>
            <p:sp>
              <p:nvSpPr>
                <p:cNvPr id="3836" name="Google Shape;3836;p6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6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8" name="Google Shape;3838;p63"/>
              <p:cNvGrpSpPr/>
              <p:nvPr/>
            </p:nvGrpSpPr>
            <p:grpSpPr>
              <a:xfrm>
                <a:off x="4133148" y="3152593"/>
                <a:ext cx="31499" cy="27001"/>
                <a:chOff x="4133148" y="3152593"/>
                <a:chExt cx="31499" cy="27001"/>
              </a:xfrm>
            </p:grpSpPr>
            <p:sp>
              <p:nvSpPr>
                <p:cNvPr id="3839" name="Google Shape;3839;p6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6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1" name="Google Shape;3841;p63"/>
              <p:cNvGrpSpPr/>
              <p:nvPr/>
            </p:nvGrpSpPr>
            <p:grpSpPr>
              <a:xfrm>
                <a:off x="4220866" y="3073534"/>
                <a:ext cx="31499" cy="26898"/>
                <a:chOff x="4220866" y="3073534"/>
                <a:chExt cx="31499" cy="26898"/>
              </a:xfrm>
            </p:grpSpPr>
            <p:sp>
              <p:nvSpPr>
                <p:cNvPr id="3842" name="Google Shape;3842;p6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6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4" name="Google Shape;3844;p63"/>
              <p:cNvGrpSpPr/>
              <p:nvPr/>
            </p:nvGrpSpPr>
            <p:grpSpPr>
              <a:xfrm>
                <a:off x="3869702" y="3230323"/>
                <a:ext cx="31499" cy="26906"/>
                <a:chOff x="3869702" y="3230323"/>
                <a:chExt cx="31499" cy="26906"/>
              </a:xfrm>
            </p:grpSpPr>
            <p:sp>
              <p:nvSpPr>
                <p:cNvPr id="3845" name="Google Shape;3845;p6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6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47" name="Google Shape;3847;p63"/>
            <p:cNvGrpSpPr/>
            <p:nvPr/>
          </p:nvGrpSpPr>
          <p:grpSpPr>
            <a:xfrm>
              <a:off x="4271383" y="3065882"/>
              <a:ext cx="304556" cy="341663"/>
              <a:chOff x="4271383" y="3065882"/>
              <a:chExt cx="304556" cy="341663"/>
            </a:xfrm>
          </p:grpSpPr>
          <p:grpSp>
            <p:nvGrpSpPr>
              <p:cNvPr id="3848" name="Google Shape;3848;p63"/>
              <p:cNvGrpSpPr/>
              <p:nvPr/>
            </p:nvGrpSpPr>
            <p:grpSpPr>
              <a:xfrm>
                <a:off x="4293838" y="3078639"/>
                <a:ext cx="269353" cy="311973"/>
                <a:chOff x="4293838" y="3078639"/>
                <a:chExt cx="269353" cy="311973"/>
              </a:xfrm>
            </p:grpSpPr>
            <p:sp>
              <p:nvSpPr>
                <p:cNvPr id="3849" name="Google Shape;3849;p6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6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6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6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6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6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6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6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6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6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6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6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6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6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6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6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6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6" name="Google Shape;3866;p63"/>
              <p:cNvGrpSpPr/>
              <p:nvPr/>
            </p:nvGrpSpPr>
            <p:grpSpPr>
              <a:xfrm>
                <a:off x="4538164" y="3342061"/>
                <a:ext cx="37776" cy="32380"/>
                <a:chOff x="4538164" y="3342061"/>
                <a:chExt cx="37776" cy="32380"/>
              </a:xfrm>
            </p:grpSpPr>
            <p:sp>
              <p:nvSpPr>
                <p:cNvPr id="3867" name="Google Shape;3867;p6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6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9" name="Google Shape;3869;p63"/>
              <p:cNvGrpSpPr/>
              <p:nvPr/>
            </p:nvGrpSpPr>
            <p:grpSpPr>
              <a:xfrm>
                <a:off x="4271383" y="3194742"/>
                <a:ext cx="37783" cy="32420"/>
                <a:chOff x="4271383" y="3194742"/>
                <a:chExt cx="37783" cy="32420"/>
              </a:xfrm>
            </p:grpSpPr>
            <p:sp>
              <p:nvSpPr>
                <p:cNvPr id="3870" name="Google Shape;3870;p6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6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2" name="Google Shape;3872;p63"/>
              <p:cNvGrpSpPr/>
              <p:nvPr/>
            </p:nvGrpSpPr>
            <p:grpSpPr>
              <a:xfrm>
                <a:off x="4284416" y="3084058"/>
                <a:ext cx="37783" cy="32357"/>
                <a:chOff x="4284416" y="3084058"/>
                <a:chExt cx="37783" cy="32357"/>
              </a:xfrm>
            </p:grpSpPr>
            <p:sp>
              <p:nvSpPr>
                <p:cNvPr id="3873" name="Google Shape;3873;p6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6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5" name="Google Shape;3875;p63"/>
              <p:cNvGrpSpPr/>
              <p:nvPr/>
            </p:nvGrpSpPr>
            <p:grpSpPr>
              <a:xfrm>
                <a:off x="4478697" y="3297561"/>
                <a:ext cx="37776" cy="32451"/>
                <a:chOff x="4478697" y="3297561"/>
                <a:chExt cx="37776" cy="32451"/>
              </a:xfrm>
            </p:grpSpPr>
            <p:sp>
              <p:nvSpPr>
                <p:cNvPr id="3876" name="Google Shape;3876;p6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6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8" name="Google Shape;3878;p63"/>
              <p:cNvGrpSpPr/>
              <p:nvPr/>
            </p:nvGrpSpPr>
            <p:grpSpPr>
              <a:xfrm>
                <a:off x="4411813" y="3331711"/>
                <a:ext cx="37776" cy="32451"/>
                <a:chOff x="4411813" y="3331711"/>
                <a:chExt cx="37776" cy="32451"/>
              </a:xfrm>
            </p:grpSpPr>
            <p:sp>
              <p:nvSpPr>
                <p:cNvPr id="3879" name="Google Shape;3879;p6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6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1" name="Google Shape;3881;p63"/>
              <p:cNvGrpSpPr/>
              <p:nvPr/>
            </p:nvGrpSpPr>
            <p:grpSpPr>
              <a:xfrm>
                <a:off x="4337984" y="3375188"/>
                <a:ext cx="37776" cy="32357"/>
                <a:chOff x="4337984" y="3375188"/>
                <a:chExt cx="37776" cy="32357"/>
              </a:xfrm>
            </p:grpSpPr>
            <p:sp>
              <p:nvSpPr>
                <p:cNvPr id="3882" name="Google Shape;3882;p6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6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4" name="Google Shape;3884;p63"/>
              <p:cNvGrpSpPr/>
              <p:nvPr/>
            </p:nvGrpSpPr>
            <p:grpSpPr>
              <a:xfrm>
                <a:off x="4494867" y="3090530"/>
                <a:ext cx="37878" cy="32451"/>
                <a:chOff x="4494867" y="3090530"/>
                <a:chExt cx="37878" cy="32451"/>
              </a:xfrm>
            </p:grpSpPr>
            <p:sp>
              <p:nvSpPr>
                <p:cNvPr id="3885" name="Google Shape;3885;p6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6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7" name="Google Shape;3887;p63"/>
              <p:cNvGrpSpPr/>
              <p:nvPr/>
            </p:nvGrpSpPr>
            <p:grpSpPr>
              <a:xfrm>
                <a:off x="4525124" y="3207774"/>
                <a:ext cx="37783" cy="32420"/>
                <a:chOff x="4525124" y="3207774"/>
                <a:chExt cx="37783" cy="32420"/>
              </a:xfrm>
            </p:grpSpPr>
            <p:sp>
              <p:nvSpPr>
                <p:cNvPr id="3888" name="Google Shape;3888;p6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6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0" name="Google Shape;3890;p63"/>
              <p:cNvGrpSpPr/>
              <p:nvPr/>
            </p:nvGrpSpPr>
            <p:grpSpPr>
              <a:xfrm>
                <a:off x="4440544" y="3176479"/>
                <a:ext cx="31499" cy="26898"/>
                <a:chOff x="4440544" y="3176479"/>
                <a:chExt cx="31499" cy="26898"/>
              </a:xfrm>
            </p:grpSpPr>
            <p:sp>
              <p:nvSpPr>
                <p:cNvPr id="3891" name="Google Shape;3891;p6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6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3" name="Google Shape;3893;p63"/>
              <p:cNvGrpSpPr/>
              <p:nvPr/>
            </p:nvGrpSpPr>
            <p:grpSpPr>
              <a:xfrm>
                <a:off x="4350545" y="3156400"/>
                <a:ext cx="31405" cy="27001"/>
                <a:chOff x="4350545" y="3156400"/>
                <a:chExt cx="31405" cy="27001"/>
              </a:xfrm>
            </p:grpSpPr>
            <p:sp>
              <p:nvSpPr>
                <p:cNvPr id="3894" name="Google Shape;3894;p6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6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6" name="Google Shape;3896;p63"/>
              <p:cNvGrpSpPr/>
              <p:nvPr/>
            </p:nvGrpSpPr>
            <p:grpSpPr>
              <a:xfrm>
                <a:off x="4376703" y="3255058"/>
                <a:ext cx="31405" cy="27001"/>
                <a:chOff x="4376703" y="3255058"/>
                <a:chExt cx="31405" cy="27001"/>
              </a:xfrm>
            </p:grpSpPr>
            <p:sp>
              <p:nvSpPr>
                <p:cNvPr id="3897" name="Google Shape;3897;p6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6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9" name="Google Shape;3899;p63"/>
              <p:cNvGrpSpPr/>
              <p:nvPr/>
            </p:nvGrpSpPr>
            <p:grpSpPr>
              <a:xfrm>
                <a:off x="4331322" y="3283656"/>
                <a:ext cx="31405" cy="26945"/>
                <a:chOff x="4331322" y="3283656"/>
                <a:chExt cx="31405" cy="26945"/>
              </a:xfrm>
            </p:grpSpPr>
            <p:sp>
              <p:nvSpPr>
                <p:cNvPr id="3900" name="Google Shape;3900;p6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6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2" name="Google Shape;3902;p63"/>
              <p:cNvGrpSpPr/>
              <p:nvPr/>
            </p:nvGrpSpPr>
            <p:grpSpPr>
              <a:xfrm>
                <a:off x="4380510" y="3065882"/>
                <a:ext cx="31405" cy="26938"/>
                <a:chOff x="4380510" y="3065882"/>
                <a:chExt cx="31405" cy="26938"/>
              </a:xfrm>
            </p:grpSpPr>
            <p:sp>
              <p:nvSpPr>
                <p:cNvPr id="3903" name="Google Shape;3903;p6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6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05" name="Google Shape;3905;p63"/>
            <p:cNvGrpSpPr/>
            <p:nvPr/>
          </p:nvGrpSpPr>
          <p:grpSpPr>
            <a:xfrm>
              <a:off x="4558998" y="3188237"/>
              <a:ext cx="1280131" cy="1052746"/>
              <a:chOff x="4558998" y="3188237"/>
              <a:chExt cx="1280131" cy="1052746"/>
            </a:xfrm>
          </p:grpSpPr>
          <p:sp>
            <p:nvSpPr>
              <p:cNvPr id="3906" name="Google Shape;3906;p6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07" name="Google Shape;3907;p63"/>
              <p:cNvGrpSpPr/>
              <p:nvPr/>
            </p:nvGrpSpPr>
            <p:grpSpPr>
              <a:xfrm>
                <a:off x="4579164" y="3203653"/>
                <a:ext cx="1244833" cy="1020397"/>
                <a:chOff x="4579164" y="3203653"/>
                <a:chExt cx="1244833" cy="1020397"/>
              </a:xfrm>
            </p:grpSpPr>
            <p:sp>
              <p:nvSpPr>
                <p:cNvPr id="3908" name="Google Shape;3908;p6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6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10" name="Google Shape;3910;p63"/>
                <p:cNvGrpSpPr/>
                <p:nvPr/>
              </p:nvGrpSpPr>
              <p:grpSpPr>
                <a:xfrm>
                  <a:off x="4579164" y="3203653"/>
                  <a:ext cx="1244833" cy="1020397"/>
                  <a:chOff x="4579164" y="3203653"/>
                  <a:chExt cx="1244833" cy="1020397"/>
                </a:xfrm>
              </p:grpSpPr>
              <p:sp>
                <p:nvSpPr>
                  <p:cNvPr id="3911" name="Google Shape;3911;p6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6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13" name="Google Shape;3913;p63"/>
                  <p:cNvGrpSpPr/>
                  <p:nvPr/>
                </p:nvGrpSpPr>
                <p:grpSpPr>
                  <a:xfrm>
                    <a:off x="4579164" y="3203653"/>
                    <a:ext cx="1244833" cy="1020397"/>
                    <a:chOff x="4579164" y="3203653"/>
                    <a:chExt cx="1244833" cy="1020397"/>
                  </a:xfrm>
                </p:grpSpPr>
                <p:sp>
                  <p:nvSpPr>
                    <p:cNvPr id="3914" name="Google Shape;3914;p6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6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6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6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6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6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6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6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22" name="Google Shape;3922;p63"/>
                    <p:cNvGrpSpPr/>
                    <p:nvPr/>
                  </p:nvGrpSpPr>
                  <p:grpSpPr>
                    <a:xfrm>
                      <a:off x="4579164" y="3203653"/>
                      <a:ext cx="1244833" cy="1020397"/>
                      <a:chOff x="4579164" y="3203653"/>
                      <a:chExt cx="1244833" cy="1020397"/>
                    </a:xfrm>
                  </p:grpSpPr>
                  <p:sp>
                    <p:nvSpPr>
                      <p:cNvPr id="3923" name="Google Shape;3923;p6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6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6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6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6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6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6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6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6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6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6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6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6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6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37" name="Google Shape;3937;p63"/>
                      <p:cNvGrpSpPr/>
                      <p:nvPr/>
                    </p:nvGrpSpPr>
                    <p:grpSpPr>
                      <a:xfrm>
                        <a:off x="4579164" y="3203653"/>
                        <a:ext cx="1244833" cy="1020397"/>
                        <a:chOff x="4579164" y="3203653"/>
                        <a:chExt cx="1244833" cy="1020397"/>
                      </a:xfrm>
                    </p:grpSpPr>
                    <p:sp>
                      <p:nvSpPr>
                        <p:cNvPr id="3938" name="Google Shape;3938;p6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6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6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6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6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6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6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6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6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6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6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6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6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6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6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6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6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6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6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6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6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6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6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6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62" name="Google Shape;3962;p63"/>
                        <p:cNvGrpSpPr/>
                        <p:nvPr/>
                      </p:nvGrpSpPr>
                      <p:grpSpPr>
                        <a:xfrm>
                          <a:off x="4579164" y="3203653"/>
                          <a:ext cx="1244833" cy="1020397"/>
                          <a:chOff x="4579164" y="3203653"/>
                          <a:chExt cx="1244833" cy="1020397"/>
                        </a:xfrm>
                      </p:grpSpPr>
                      <p:sp>
                        <p:nvSpPr>
                          <p:cNvPr id="3963" name="Google Shape;3963;p6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64" name="Google Shape;3964;p63"/>
                          <p:cNvGrpSpPr/>
                          <p:nvPr/>
                        </p:nvGrpSpPr>
                        <p:grpSpPr>
                          <a:xfrm>
                            <a:off x="4579164" y="3203653"/>
                            <a:ext cx="1244833" cy="1020397"/>
                            <a:chOff x="4579164" y="3203653"/>
                            <a:chExt cx="1244833" cy="1020397"/>
                          </a:xfrm>
                        </p:grpSpPr>
                        <p:sp>
                          <p:nvSpPr>
                            <p:cNvPr id="3965" name="Google Shape;3965;p6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6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6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6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6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6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6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72" name="Google Shape;3972;p63"/>
                            <p:cNvGrpSpPr/>
                            <p:nvPr/>
                          </p:nvGrpSpPr>
                          <p:grpSpPr>
                            <a:xfrm>
                              <a:off x="4579164" y="3203653"/>
                              <a:ext cx="1244833" cy="1020397"/>
                              <a:chOff x="4579164" y="3203653"/>
                              <a:chExt cx="1244833" cy="1020397"/>
                            </a:xfrm>
                          </p:grpSpPr>
                          <p:sp>
                            <p:nvSpPr>
                              <p:cNvPr id="3973" name="Google Shape;3973;p6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6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6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6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6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6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6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6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6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6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6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6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6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86" name="Google Shape;3986;p63"/>
                              <p:cNvGrpSpPr/>
                              <p:nvPr/>
                            </p:nvGrpSpPr>
                            <p:grpSpPr>
                              <a:xfrm>
                                <a:off x="4579164" y="3203653"/>
                                <a:ext cx="1244833" cy="1020397"/>
                                <a:chOff x="4579164" y="3203653"/>
                                <a:chExt cx="1244833" cy="1020397"/>
                              </a:xfrm>
                            </p:grpSpPr>
                            <p:sp>
                              <p:nvSpPr>
                                <p:cNvPr id="3987" name="Google Shape;3987;p6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6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6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6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6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6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6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94" name="Google Shape;3994;p63"/>
                                <p:cNvGrpSpPr/>
                                <p:nvPr/>
                              </p:nvGrpSpPr>
                              <p:grpSpPr>
                                <a:xfrm>
                                  <a:off x="4579164" y="3203653"/>
                                  <a:ext cx="1244833" cy="1020397"/>
                                  <a:chOff x="4579164" y="3203653"/>
                                  <a:chExt cx="1244833" cy="1020397"/>
                                </a:xfrm>
                              </p:grpSpPr>
                              <p:sp>
                                <p:nvSpPr>
                                  <p:cNvPr id="3995" name="Google Shape;3995;p6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6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6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6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6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00" name="Google Shape;4000;p63"/>
                                  <p:cNvGrpSpPr/>
                                  <p:nvPr/>
                                </p:nvGrpSpPr>
                                <p:grpSpPr>
                                  <a:xfrm>
                                    <a:off x="4579164" y="3203653"/>
                                    <a:ext cx="1244833" cy="1020397"/>
                                    <a:chOff x="4579164" y="3203653"/>
                                    <a:chExt cx="1244833" cy="1020397"/>
                                  </a:xfrm>
                                </p:grpSpPr>
                                <p:sp>
                                  <p:nvSpPr>
                                    <p:cNvPr id="4001" name="Google Shape;4001;p6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02" name="Google Shape;4002;p6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6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6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005" name="Google Shape;4005;p6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6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6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008" name="Google Shape;4008;p6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4009" name="Google Shape;4009;p63"/>
              <p:cNvGrpSpPr/>
              <p:nvPr/>
            </p:nvGrpSpPr>
            <p:grpSpPr>
              <a:xfrm>
                <a:off x="4595437" y="3598775"/>
                <a:ext cx="37776" cy="32451"/>
                <a:chOff x="4595437" y="3598775"/>
                <a:chExt cx="37776" cy="32451"/>
              </a:xfrm>
            </p:grpSpPr>
            <p:sp>
              <p:nvSpPr>
                <p:cNvPr id="4010" name="Google Shape;4010;p6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6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2" name="Google Shape;4012;p63"/>
              <p:cNvGrpSpPr/>
              <p:nvPr/>
            </p:nvGrpSpPr>
            <p:grpSpPr>
              <a:xfrm>
                <a:off x="4641864" y="3524443"/>
                <a:ext cx="37776" cy="32380"/>
                <a:chOff x="4641864" y="3524443"/>
                <a:chExt cx="37776" cy="32380"/>
              </a:xfrm>
            </p:grpSpPr>
            <p:sp>
              <p:nvSpPr>
                <p:cNvPr id="4013" name="Google Shape;4013;p6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6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5" name="Google Shape;4015;p63"/>
              <p:cNvGrpSpPr/>
              <p:nvPr/>
            </p:nvGrpSpPr>
            <p:grpSpPr>
              <a:xfrm>
                <a:off x="4648431" y="3893901"/>
                <a:ext cx="37776" cy="32357"/>
                <a:chOff x="4648431" y="3893901"/>
                <a:chExt cx="37776" cy="32357"/>
              </a:xfrm>
            </p:grpSpPr>
            <p:sp>
              <p:nvSpPr>
                <p:cNvPr id="4016" name="Google Shape;4016;p6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6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8" name="Google Shape;4018;p63"/>
              <p:cNvGrpSpPr/>
              <p:nvPr/>
            </p:nvGrpSpPr>
            <p:grpSpPr>
              <a:xfrm>
                <a:off x="4567752" y="3722908"/>
                <a:ext cx="37870" cy="32380"/>
                <a:chOff x="4567752" y="3722908"/>
                <a:chExt cx="37870" cy="32380"/>
              </a:xfrm>
            </p:grpSpPr>
            <p:sp>
              <p:nvSpPr>
                <p:cNvPr id="4019" name="Google Shape;4019;p6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6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1" name="Google Shape;4021;p63"/>
              <p:cNvGrpSpPr/>
              <p:nvPr/>
            </p:nvGrpSpPr>
            <p:grpSpPr>
              <a:xfrm>
                <a:off x="4617506" y="3652052"/>
                <a:ext cx="37783" cy="32357"/>
                <a:chOff x="4617506" y="3652052"/>
                <a:chExt cx="37783" cy="32357"/>
              </a:xfrm>
            </p:grpSpPr>
            <p:sp>
              <p:nvSpPr>
                <p:cNvPr id="4022" name="Google Shape;4022;p6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6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4" name="Google Shape;4024;p63"/>
              <p:cNvGrpSpPr/>
              <p:nvPr/>
            </p:nvGrpSpPr>
            <p:grpSpPr>
              <a:xfrm>
                <a:off x="4739005" y="3554149"/>
                <a:ext cx="37870" cy="32357"/>
                <a:chOff x="4739005" y="3554149"/>
                <a:chExt cx="37870" cy="32357"/>
              </a:xfrm>
            </p:grpSpPr>
            <p:sp>
              <p:nvSpPr>
                <p:cNvPr id="4025" name="Google Shape;4025;p6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6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7" name="Google Shape;4027;p63"/>
              <p:cNvGrpSpPr/>
              <p:nvPr/>
            </p:nvGrpSpPr>
            <p:grpSpPr>
              <a:xfrm>
                <a:off x="4806557" y="3630258"/>
                <a:ext cx="37776" cy="32364"/>
                <a:chOff x="4806557" y="3630258"/>
                <a:chExt cx="37776" cy="32364"/>
              </a:xfrm>
            </p:grpSpPr>
            <p:sp>
              <p:nvSpPr>
                <p:cNvPr id="4028" name="Google Shape;4028;p6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6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0" name="Google Shape;4030;p63"/>
              <p:cNvGrpSpPr/>
              <p:nvPr/>
            </p:nvGrpSpPr>
            <p:grpSpPr>
              <a:xfrm>
                <a:off x="4737007" y="4004357"/>
                <a:ext cx="37870" cy="32357"/>
                <a:chOff x="4737007" y="4004357"/>
                <a:chExt cx="37870" cy="32357"/>
              </a:xfrm>
            </p:grpSpPr>
            <p:sp>
              <p:nvSpPr>
                <p:cNvPr id="4031" name="Google Shape;4031;p6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6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3" name="Google Shape;4033;p63"/>
              <p:cNvGrpSpPr/>
              <p:nvPr/>
            </p:nvGrpSpPr>
            <p:grpSpPr>
              <a:xfrm>
                <a:off x="4773634" y="4208627"/>
                <a:ext cx="37776" cy="32357"/>
                <a:chOff x="4773634" y="4208627"/>
                <a:chExt cx="37776" cy="32357"/>
              </a:xfrm>
            </p:grpSpPr>
            <p:sp>
              <p:nvSpPr>
                <p:cNvPr id="4034" name="Google Shape;4034;p6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6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6" name="Google Shape;4036;p63"/>
              <p:cNvGrpSpPr/>
              <p:nvPr/>
            </p:nvGrpSpPr>
            <p:grpSpPr>
              <a:xfrm>
                <a:off x="4888282" y="4074764"/>
                <a:ext cx="37776" cy="32451"/>
                <a:chOff x="4888282" y="4074764"/>
                <a:chExt cx="37776" cy="32451"/>
              </a:xfrm>
            </p:grpSpPr>
            <p:sp>
              <p:nvSpPr>
                <p:cNvPr id="4037" name="Google Shape;4037;p6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6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9" name="Google Shape;4039;p63"/>
              <p:cNvGrpSpPr/>
              <p:nvPr/>
            </p:nvGrpSpPr>
            <p:grpSpPr>
              <a:xfrm>
                <a:off x="4901315" y="3804271"/>
                <a:ext cx="37776" cy="32364"/>
                <a:chOff x="4901315" y="3804271"/>
                <a:chExt cx="37776" cy="32364"/>
              </a:xfrm>
            </p:grpSpPr>
            <p:sp>
              <p:nvSpPr>
                <p:cNvPr id="4040" name="Google Shape;4040;p6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6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2" name="Google Shape;4042;p63"/>
              <p:cNvGrpSpPr/>
              <p:nvPr/>
            </p:nvGrpSpPr>
            <p:grpSpPr>
              <a:xfrm>
                <a:off x="4866394" y="3715035"/>
                <a:ext cx="37846" cy="32357"/>
                <a:chOff x="4866394" y="3715035"/>
                <a:chExt cx="37846" cy="32357"/>
              </a:xfrm>
            </p:grpSpPr>
            <p:sp>
              <p:nvSpPr>
                <p:cNvPr id="4043" name="Google Shape;4043;p6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6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5" name="Google Shape;4045;p63"/>
              <p:cNvGrpSpPr/>
              <p:nvPr/>
            </p:nvGrpSpPr>
            <p:grpSpPr>
              <a:xfrm>
                <a:off x="4979233" y="3839798"/>
                <a:ext cx="37878" cy="32420"/>
                <a:chOff x="4979233" y="3839798"/>
                <a:chExt cx="37878" cy="32420"/>
              </a:xfrm>
            </p:grpSpPr>
            <p:sp>
              <p:nvSpPr>
                <p:cNvPr id="4046" name="Google Shape;4046;p6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6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8" name="Google Shape;4048;p63"/>
              <p:cNvGrpSpPr/>
              <p:nvPr/>
            </p:nvGrpSpPr>
            <p:grpSpPr>
              <a:xfrm>
                <a:off x="4790662" y="3679147"/>
                <a:ext cx="37783" cy="32380"/>
                <a:chOff x="4790662" y="3679147"/>
                <a:chExt cx="37783" cy="32380"/>
              </a:xfrm>
            </p:grpSpPr>
            <p:sp>
              <p:nvSpPr>
                <p:cNvPr id="4049" name="Google Shape;4049;p6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6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1" name="Google Shape;4051;p63"/>
              <p:cNvGrpSpPr/>
              <p:nvPr/>
            </p:nvGrpSpPr>
            <p:grpSpPr>
              <a:xfrm>
                <a:off x="4857263" y="3557861"/>
                <a:ext cx="37776" cy="32357"/>
                <a:chOff x="4857263" y="3557861"/>
                <a:chExt cx="37776" cy="32357"/>
              </a:xfrm>
            </p:grpSpPr>
            <p:sp>
              <p:nvSpPr>
                <p:cNvPr id="4052" name="Google Shape;4052;p6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6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4" name="Google Shape;4054;p63"/>
              <p:cNvGrpSpPr/>
              <p:nvPr/>
            </p:nvGrpSpPr>
            <p:grpSpPr>
              <a:xfrm>
                <a:off x="4883902" y="3648033"/>
                <a:ext cx="37783" cy="32380"/>
                <a:chOff x="4883902" y="3648033"/>
                <a:chExt cx="37783" cy="32380"/>
              </a:xfrm>
            </p:grpSpPr>
            <p:sp>
              <p:nvSpPr>
                <p:cNvPr id="4055" name="Google Shape;4055;p6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6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7" name="Google Shape;4057;p63"/>
              <p:cNvGrpSpPr/>
              <p:nvPr/>
            </p:nvGrpSpPr>
            <p:grpSpPr>
              <a:xfrm>
                <a:off x="4907780" y="3347220"/>
                <a:ext cx="37878" cy="32357"/>
                <a:chOff x="4907780" y="3347220"/>
                <a:chExt cx="37878" cy="32357"/>
              </a:xfrm>
            </p:grpSpPr>
            <p:sp>
              <p:nvSpPr>
                <p:cNvPr id="4058" name="Google Shape;4058;p6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6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0" name="Google Shape;4060;p63"/>
              <p:cNvGrpSpPr/>
              <p:nvPr/>
            </p:nvGrpSpPr>
            <p:grpSpPr>
              <a:xfrm>
                <a:off x="5065048" y="3738150"/>
                <a:ext cx="37783" cy="32364"/>
                <a:chOff x="5065048" y="3738150"/>
                <a:chExt cx="37783" cy="32364"/>
              </a:xfrm>
            </p:grpSpPr>
            <p:sp>
              <p:nvSpPr>
                <p:cNvPr id="4061" name="Google Shape;4061;p6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6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3" name="Google Shape;4063;p63"/>
              <p:cNvGrpSpPr/>
              <p:nvPr/>
            </p:nvGrpSpPr>
            <p:grpSpPr>
              <a:xfrm>
                <a:off x="5071616" y="3284615"/>
                <a:ext cx="37783" cy="32357"/>
                <a:chOff x="5071616" y="3284615"/>
                <a:chExt cx="37783" cy="32357"/>
              </a:xfrm>
            </p:grpSpPr>
            <p:sp>
              <p:nvSpPr>
                <p:cNvPr id="4064" name="Google Shape;4064;p6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6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6" name="Google Shape;4066;p63"/>
              <p:cNvGrpSpPr/>
              <p:nvPr/>
            </p:nvGrpSpPr>
            <p:grpSpPr>
              <a:xfrm>
                <a:off x="5389291" y="3759921"/>
                <a:ext cx="37783" cy="32380"/>
                <a:chOff x="5389291" y="3759921"/>
                <a:chExt cx="37783" cy="32380"/>
              </a:xfrm>
            </p:grpSpPr>
            <p:sp>
              <p:nvSpPr>
                <p:cNvPr id="4067" name="Google Shape;4067;p6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6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9" name="Google Shape;4069;p63"/>
              <p:cNvGrpSpPr/>
              <p:nvPr/>
            </p:nvGrpSpPr>
            <p:grpSpPr>
              <a:xfrm>
                <a:off x="5431534" y="3632932"/>
                <a:ext cx="37878" cy="32451"/>
                <a:chOff x="5431534" y="3632932"/>
                <a:chExt cx="37878" cy="32451"/>
              </a:xfrm>
            </p:grpSpPr>
            <p:sp>
              <p:nvSpPr>
                <p:cNvPr id="4070" name="Google Shape;4070;p6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6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2" name="Google Shape;4072;p63"/>
              <p:cNvGrpSpPr/>
              <p:nvPr/>
            </p:nvGrpSpPr>
            <p:grpSpPr>
              <a:xfrm>
                <a:off x="5540755" y="3544829"/>
                <a:ext cx="37783" cy="32357"/>
                <a:chOff x="5540755" y="3544829"/>
                <a:chExt cx="37783" cy="32357"/>
              </a:xfrm>
            </p:grpSpPr>
            <p:sp>
              <p:nvSpPr>
                <p:cNvPr id="4073" name="Google Shape;4073;p6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6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5" name="Google Shape;4075;p63"/>
              <p:cNvGrpSpPr/>
              <p:nvPr/>
            </p:nvGrpSpPr>
            <p:grpSpPr>
              <a:xfrm>
                <a:off x="5579293" y="3412107"/>
                <a:ext cx="37776" cy="32357"/>
                <a:chOff x="5579293" y="3412107"/>
                <a:chExt cx="37776" cy="32357"/>
              </a:xfrm>
            </p:grpSpPr>
            <p:sp>
              <p:nvSpPr>
                <p:cNvPr id="4076" name="Google Shape;4076;p6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6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8" name="Google Shape;4078;p63"/>
              <p:cNvGrpSpPr/>
              <p:nvPr/>
            </p:nvGrpSpPr>
            <p:grpSpPr>
              <a:xfrm>
                <a:off x="5801346" y="3284615"/>
                <a:ext cx="37783" cy="32357"/>
                <a:chOff x="5801346" y="3284615"/>
                <a:chExt cx="37783" cy="32357"/>
              </a:xfrm>
            </p:grpSpPr>
            <p:sp>
              <p:nvSpPr>
                <p:cNvPr id="4079" name="Google Shape;4079;p6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6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1" name="Google Shape;4081;p63"/>
              <p:cNvGrpSpPr/>
              <p:nvPr/>
            </p:nvGrpSpPr>
            <p:grpSpPr>
              <a:xfrm>
                <a:off x="5763578" y="3399067"/>
                <a:ext cx="37776" cy="32364"/>
                <a:chOff x="5763578" y="3399067"/>
                <a:chExt cx="37776" cy="32364"/>
              </a:xfrm>
            </p:grpSpPr>
            <p:sp>
              <p:nvSpPr>
                <p:cNvPr id="4082" name="Google Shape;4082;p6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6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4" name="Google Shape;4084;p63"/>
              <p:cNvGrpSpPr/>
              <p:nvPr/>
            </p:nvGrpSpPr>
            <p:grpSpPr>
              <a:xfrm>
                <a:off x="5395858" y="3230952"/>
                <a:ext cx="37776" cy="32364"/>
                <a:chOff x="5395858" y="3230952"/>
                <a:chExt cx="37776" cy="32364"/>
              </a:xfrm>
            </p:grpSpPr>
            <p:sp>
              <p:nvSpPr>
                <p:cNvPr id="4085" name="Google Shape;4085;p6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6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7" name="Google Shape;4087;p63"/>
              <p:cNvGrpSpPr/>
              <p:nvPr/>
            </p:nvGrpSpPr>
            <p:grpSpPr>
              <a:xfrm>
                <a:off x="5264088" y="3188237"/>
                <a:ext cx="37776" cy="32357"/>
                <a:chOff x="5264088" y="3188237"/>
                <a:chExt cx="37776" cy="32357"/>
              </a:xfrm>
            </p:grpSpPr>
            <p:sp>
              <p:nvSpPr>
                <p:cNvPr id="4088" name="Google Shape;4088;p6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6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0" name="Google Shape;4090;p63"/>
              <p:cNvGrpSpPr/>
              <p:nvPr/>
            </p:nvGrpSpPr>
            <p:grpSpPr>
              <a:xfrm>
                <a:off x="5585758" y="3237425"/>
                <a:ext cx="37878" cy="32357"/>
                <a:chOff x="5585758" y="3237425"/>
                <a:chExt cx="37878" cy="32357"/>
              </a:xfrm>
            </p:grpSpPr>
            <p:sp>
              <p:nvSpPr>
                <p:cNvPr id="4091" name="Google Shape;4091;p6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6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3" name="Google Shape;4093;p63"/>
              <p:cNvGrpSpPr/>
              <p:nvPr/>
            </p:nvGrpSpPr>
            <p:grpSpPr>
              <a:xfrm>
                <a:off x="4874196" y="3291088"/>
                <a:ext cx="37878" cy="32451"/>
                <a:chOff x="4874196" y="3291088"/>
                <a:chExt cx="37878" cy="32451"/>
              </a:xfrm>
            </p:grpSpPr>
            <p:sp>
              <p:nvSpPr>
                <p:cNvPr id="4094" name="Google Shape;4094;p6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6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6" name="Google Shape;4096;p63"/>
              <p:cNvGrpSpPr/>
              <p:nvPr/>
            </p:nvGrpSpPr>
            <p:grpSpPr>
              <a:xfrm>
                <a:off x="5197770" y="3785466"/>
                <a:ext cx="37783" cy="32427"/>
                <a:chOff x="5197770" y="3785466"/>
                <a:chExt cx="37783" cy="32427"/>
              </a:xfrm>
            </p:grpSpPr>
            <p:sp>
              <p:nvSpPr>
                <p:cNvPr id="4097" name="Google Shape;4097;p6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6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9" name="Google Shape;4099;p63"/>
              <p:cNvGrpSpPr/>
              <p:nvPr/>
            </p:nvGrpSpPr>
            <p:grpSpPr>
              <a:xfrm>
                <a:off x="5177699" y="3492117"/>
                <a:ext cx="37776" cy="32357"/>
                <a:chOff x="5177699" y="3492117"/>
                <a:chExt cx="37776" cy="32357"/>
              </a:xfrm>
            </p:grpSpPr>
            <p:sp>
              <p:nvSpPr>
                <p:cNvPr id="4100" name="Google Shape;4100;p6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6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2" name="Google Shape;4102;p63"/>
              <p:cNvGrpSpPr/>
              <p:nvPr/>
            </p:nvGrpSpPr>
            <p:grpSpPr>
              <a:xfrm>
                <a:off x="5349431" y="3622346"/>
                <a:ext cx="37870" cy="32380"/>
                <a:chOff x="5349431" y="3622346"/>
                <a:chExt cx="37870" cy="32380"/>
              </a:xfrm>
            </p:grpSpPr>
            <p:sp>
              <p:nvSpPr>
                <p:cNvPr id="4103" name="Google Shape;4103;p6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6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5" name="Google Shape;4105;p63"/>
              <p:cNvGrpSpPr/>
              <p:nvPr/>
            </p:nvGrpSpPr>
            <p:grpSpPr>
              <a:xfrm>
                <a:off x="5068855" y="3563980"/>
                <a:ext cx="53954" cy="46223"/>
                <a:chOff x="5068855" y="3563980"/>
                <a:chExt cx="53954" cy="46223"/>
              </a:xfrm>
            </p:grpSpPr>
            <p:sp>
              <p:nvSpPr>
                <p:cNvPr id="4106" name="Google Shape;4106;p6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6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8" name="Google Shape;4108;p63"/>
              <p:cNvGrpSpPr/>
              <p:nvPr/>
            </p:nvGrpSpPr>
            <p:grpSpPr>
              <a:xfrm>
                <a:off x="5037654" y="3392507"/>
                <a:ext cx="37870" cy="32451"/>
                <a:chOff x="5037654" y="3392507"/>
                <a:chExt cx="37870" cy="32451"/>
              </a:xfrm>
            </p:grpSpPr>
            <p:sp>
              <p:nvSpPr>
                <p:cNvPr id="4109" name="Google Shape;4109;p6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6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1" name="Google Shape;4111;p63"/>
              <p:cNvGrpSpPr/>
              <p:nvPr/>
            </p:nvGrpSpPr>
            <p:grpSpPr>
              <a:xfrm>
                <a:off x="5456560" y="3368629"/>
                <a:ext cx="37870" cy="32451"/>
                <a:chOff x="5456560" y="3368629"/>
                <a:chExt cx="37870" cy="32451"/>
              </a:xfrm>
            </p:grpSpPr>
            <p:sp>
              <p:nvSpPr>
                <p:cNvPr id="4112" name="Google Shape;4112;p6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6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4" name="Google Shape;4114;p63"/>
              <p:cNvGrpSpPr/>
              <p:nvPr/>
            </p:nvGrpSpPr>
            <p:grpSpPr>
              <a:xfrm>
                <a:off x="4755749" y="3501516"/>
                <a:ext cx="46246" cy="39608"/>
                <a:chOff x="4755749" y="3501516"/>
                <a:chExt cx="46246" cy="39608"/>
              </a:xfrm>
            </p:grpSpPr>
            <p:sp>
              <p:nvSpPr>
                <p:cNvPr id="4115" name="Google Shape;4115;p6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6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7" name="Google Shape;4117;p63"/>
              <p:cNvGrpSpPr/>
              <p:nvPr/>
            </p:nvGrpSpPr>
            <p:grpSpPr>
              <a:xfrm>
                <a:off x="4681346" y="3485582"/>
                <a:ext cx="37783" cy="32427"/>
                <a:chOff x="4681346" y="3485582"/>
                <a:chExt cx="37783" cy="32427"/>
              </a:xfrm>
            </p:grpSpPr>
            <p:sp>
              <p:nvSpPr>
                <p:cNvPr id="4118" name="Google Shape;4118;p6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6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0" name="Google Shape;4120;p63"/>
              <p:cNvGrpSpPr/>
              <p:nvPr/>
            </p:nvGrpSpPr>
            <p:grpSpPr>
              <a:xfrm>
                <a:off x="4767067" y="3291088"/>
                <a:ext cx="37878" cy="32451"/>
                <a:chOff x="4767067" y="3291088"/>
                <a:chExt cx="37878" cy="32451"/>
              </a:xfrm>
            </p:grpSpPr>
            <p:sp>
              <p:nvSpPr>
                <p:cNvPr id="4121" name="Google Shape;4121;p6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6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3" name="Google Shape;4123;p63"/>
              <p:cNvGrpSpPr/>
              <p:nvPr/>
            </p:nvGrpSpPr>
            <p:grpSpPr>
              <a:xfrm>
                <a:off x="4687819" y="3405539"/>
                <a:ext cx="37776" cy="32451"/>
                <a:chOff x="4687819" y="3405539"/>
                <a:chExt cx="37776" cy="32451"/>
              </a:xfrm>
            </p:grpSpPr>
            <p:sp>
              <p:nvSpPr>
                <p:cNvPr id="4124" name="Google Shape;4124;p6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6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6" name="Google Shape;4126;p63"/>
              <p:cNvGrpSpPr/>
              <p:nvPr/>
            </p:nvGrpSpPr>
            <p:grpSpPr>
              <a:xfrm>
                <a:off x="4923101" y="3444809"/>
                <a:ext cx="52813" cy="45318"/>
                <a:chOff x="4923101" y="3444809"/>
                <a:chExt cx="52813" cy="45318"/>
              </a:xfrm>
            </p:grpSpPr>
            <p:sp>
              <p:nvSpPr>
                <p:cNvPr id="4127" name="Google Shape;4127;p6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6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9" name="Google Shape;4129;p63"/>
              <p:cNvGrpSpPr/>
              <p:nvPr/>
            </p:nvGrpSpPr>
            <p:grpSpPr>
              <a:xfrm>
                <a:off x="4846040" y="3654750"/>
                <a:ext cx="31405" cy="26993"/>
                <a:chOff x="4846040" y="3654750"/>
                <a:chExt cx="31405" cy="26993"/>
              </a:xfrm>
            </p:grpSpPr>
            <p:sp>
              <p:nvSpPr>
                <p:cNvPr id="4130" name="Google Shape;4130;p6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6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2" name="Google Shape;4132;p63"/>
              <p:cNvGrpSpPr/>
              <p:nvPr/>
            </p:nvGrpSpPr>
            <p:grpSpPr>
              <a:xfrm>
                <a:off x="4925673" y="3691700"/>
                <a:ext cx="40253" cy="34472"/>
                <a:chOff x="4925673" y="3691700"/>
                <a:chExt cx="40253" cy="34472"/>
              </a:xfrm>
            </p:grpSpPr>
            <p:sp>
              <p:nvSpPr>
                <p:cNvPr id="4133" name="Google Shape;4133;p6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6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5" name="Google Shape;4135;p63"/>
              <p:cNvGrpSpPr/>
              <p:nvPr/>
            </p:nvGrpSpPr>
            <p:grpSpPr>
              <a:xfrm>
                <a:off x="4894653" y="3740848"/>
                <a:ext cx="31405" cy="26906"/>
                <a:chOff x="4894653" y="3740848"/>
                <a:chExt cx="31405" cy="26906"/>
              </a:xfrm>
            </p:grpSpPr>
            <p:sp>
              <p:nvSpPr>
                <p:cNvPr id="4136" name="Google Shape;4136;p6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6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8" name="Google Shape;4138;p63"/>
              <p:cNvGrpSpPr/>
              <p:nvPr/>
            </p:nvGrpSpPr>
            <p:grpSpPr>
              <a:xfrm>
                <a:off x="4962300" y="3696348"/>
                <a:ext cx="38255" cy="32773"/>
                <a:chOff x="4962300" y="3696348"/>
                <a:chExt cx="38255" cy="32773"/>
              </a:xfrm>
            </p:grpSpPr>
            <p:sp>
              <p:nvSpPr>
                <p:cNvPr id="4139" name="Google Shape;4139;p6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6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1" name="Google Shape;4141;p63"/>
              <p:cNvGrpSpPr/>
              <p:nvPr/>
            </p:nvGrpSpPr>
            <p:grpSpPr>
              <a:xfrm>
                <a:off x="4980185" y="3743349"/>
                <a:ext cx="31499" cy="26969"/>
                <a:chOff x="4980185" y="3743349"/>
                <a:chExt cx="31499" cy="26969"/>
              </a:xfrm>
            </p:grpSpPr>
            <p:sp>
              <p:nvSpPr>
                <p:cNvPr id="4142" name="Google Shape;4142;p6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6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4" name="Google Shape;4144;p63"/>
              <p:cNvGrpSpPr/>
              <p:nvPr/>
            </p:nvGrpSpPr>
            <p:grpSpPr>
              <a:xfrm>
                <a:off x="5013768" y="3734312"/>
                <a:ext cx="31499" cy="26969"/>
                <a:chOff x="5013768" y="3734312"/>
                <a:chExt cx="31499" cy="26969"/>
              </a:xfrm>
            </p:grpSpPr>
            <p:sp>
              <p:nvSpPr>
                <p:cNvPr id="4145" name="Google Shape;4145;p6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6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7" name="Google Shape;4147;p63"/>
              <p:cNvGrpSpPr/>
              <p:nvPr/>
            </p:nvGrpSpPr>
            <p:grpSpPr>
              <a:xfrm>
                <a:off x="5036703" y="3764545"/>
                <a:ext cx="31499" cy="26898"/>
                <a:chOff x="5036703" y="3764545"/>
                <a:chExt cx="31499" cy="26898"/>
              </a:xfrm>
            </p:grpSpPr>
            <p:sp>
              <p:nvSpPr>
                <p:cNvPr id="4148" name="Google Shape;4148;p6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6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0" name="Google Shape;4150;p63"/>
              <p:cNvGrpSpPr/>
              <p:nvPr/>
            </p:nvGrpSpPr>
            <p:grpSpPr>
              <a:xfrm>
                <a:off x="4953546" y="3768352"/>
                <a:ext cx="31405" cy="26898"/>
                <a:chOff x="4953546" y="3768352"/>
                <a:chExt cx="31405" cy="26898"/>
              </a:xfrm>
            </p:grpSpPr>
            <p:sp>
              <p:nvSpPr>
                <p:cNvPr id="4151" name="Google Shape;4151;p6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6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3" name="Google Shape;4153;p63"/>
              <p:cNvGrpSpPr/>
              <p:nvPr/>
            </p:nvGrpSpPr>
            <p:grpSpPr>
              <a:xfrm>
                <a:off x="4964770" y="3814016"/>
                <a:ext cx="31499" cy="26993"/>
                <a:chOff x="4964770" y="3814016"/>
                <a:chExt cx="31499" cy="26993"/>
              </a:xfrm>
            </p:grpSpPr>
            <p:sp>
              <p:nvSpPr>
                <p:cNvPr id="4154" name="Google Shape;4154;p6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6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6" name="Google Shape;4156;p63"/>
              <p:cNvGrpSpPr/>
              <p:nvPr/>
            </p:nvGrpSpPr>
            <p:grpSpPr>
              <a:xfrm>
                <a:off x="4923290" y="3800504"/>
                <a:ext cx="31468" cy="26898"/>
                <a:chOff x="4923290" y="3800504"/>
                <a:chExt cx="31468" cy="26898"/>
              </a:xfrm>
            </p:grpSpPr>
            <p:sp>
              <p:nvSpPr>
                <p:cNvPr id="4157" name="Google Shape;4157;p6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6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9" name="Google Shape;4159;p63"/>
              <p:cNvGrpSpPr/>
              <p:nvPr/>
            </p:nvGrpSpPr>
            <p:grpSpPr>
              <a:xfrm>
                <a:off x="5108534" y="3650943"/>
                <a:ext cx="31405" cy="26993"/>
                <a:chOff x="5108534" y="3650943"/>
                <a:chExt cx="31405" cy="26993"/>
              </a:xfrm>
            </p:grpSpPr>
            <p:sp>
              <p:nvSpPr>
                <p:cNvPr id="4160" name="Google Shape;4160;p6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6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2" name="Google Shape;4162;p63"/>
              <p:cNvGrpSpPr/>
              <p:nvPr/>
            </p:nvGrpSpPr>
            <p:grpSpPr>
              <a:xfrm>
                <a:off x="5119380" y="3760739"/>
                <a:ext cx="31499" cy="26993"/>
                <a:chOff x="5119380" y="3760739"/>
                <a:chExt cx="31499" cy="26993"/>
              </a:xfrm>
            </p:grpSpPr>
            <p:sp>
              <p:nvSpPr>
                <p:cNvPr id="4163" name="Google Shape;4163;p6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6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5" name="Google Shape;4165;p63"/>
              <p:cNvGrpSpPr/>
              <p:nvPr/>
            </p:nvGrpSpPr>
            <p:grpSpPr>
              <a:xfrm>
                <a:off x="5119380" y="3788235"/>
                <a:ext cx="31499" cy="26993"/>
                <a:chOff x="5119380" y="3788235"/>
                <a:chExt cx="31499" cy="26993"/>
              </a:xfrm>
            </p:grpSpPr>
            <p:sp>
              <p:nvSpPr>
                <p:cNvPr id="4166" name="Google Shape;4166;p6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6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8" name="Google Shape;4168;p63"/>
              <p:cNvGrpSpPr/>
              <p:nvPr/>
            </p:nvGrpSpPr>
            <p:grpSpPr>
              <a:xfrm>
                <a:off x="5158005" y="3875284"/>
                <a:ext cx="31405" cy="27001"/>
                <a:chOff x="5158005" y="3875284"/>
                <a:chExt cx="31405" cy="27001"/>
              </a:xfrm>
            </p:grpSpPr>
            <p:sp>
              <p:nvSpPr>
                <p:cNvPr id="4169" name="Google Shape;4169;p6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6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1" name="Google Shape;4171;p63"/>
              <p:cNvGrpSpPr/>
              <p:nvPr/>
            </p:nvGrpSpPr>
            <p:grpSpPr>
              <a:xfrm>
                <a:off x="5233163" y="3764545"/>
                <a:ext cx="31499" cy="26898"/>
                <a:chOff x="5233163" y="3764545"/>
                <a:chExt cx="31499" cy="26898"/>
              </a:xfrm>
            </p:grpSpPr>
            <p:sp>
              <p:nvSpPr>
                <p:cNvPr id="4172" name="Google Shape;4172;p6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6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4" name="Google Shape;4174;p63"/>
              <p:cNvGrpSpPr/>
              <p:nvPr/>
            </p:nvGrpSpPr>
            <p:grpSpPr>
              <a:xfrm>
                <a:off x="5276168" y="3805545"/>
                <a:ext cx="31499" cy="26906"/>
                <a:chOff x="5276168" y="3805545"/>
                <a:chExt cx="31499" cy="26906"/>
              </a:xfrm>
            </p:grpSpPr>
            <p:sp>
              <p:nvSpPr>
                <p:cNvPr id="4175" name="Google Shape;4175;p6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6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7" name="Google Shape;4177;p63"/>
              <p:cNvGrpSpPr/>
              <p:nvPr/>
            </p:nvGrpSpPr>
            <p:grpSpPr>
              <a:xfrm>
                <a:off x="5294053" y="3851933"/>
                <a:ext cx="31405" cy="26945"/>
                <a:chOff x="5294053" y="3851933"/>
                <a:chExt cx="31405" cy="26945"/>
              </a:xfrm>
            </p:grpSpPr>
            <p:sp>
              <p:nvSpPr>
                <p:cNvPr id="4178" name="Google Shape;4178;p6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6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0" name="Google Shape;4180;p63"/>
              <p:cNvGrpSpPr/>
              <p:nvPr/>
            </p:nvGrpSpPr>
            <p:grpSpPr>
              <a:xfrm>
                <a:off x="5341723" y="3851902"/>
                <a:ext cx="31405" cy="26977"/>
                <a:chOff x="5341723" y="3851902"/>
                <a:chExt cx="31405" cy="26977"/>
              </a:xfrm>
            </p:grpSpPr>
            <p:sp>
              <p:nvSpPr>
                <p:cNvPr id="4181" name="Google Shape;4181;p6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6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3" name="Google Shape;4183;p63"/>
              <p:cNvGrpSpPr/>
              <p:nvPr/>
            </p:nvGrpSpPr>
            <p:grpSpPr>
              <a:xfrm>
                <a:off x="5054871" y="3507855"/>
                <a:ext cx="31405" cy="26993"/>
                <a:chOff x="5054871" y="3507855"/>
                <a:chExt cx="31405" cy="26993"/>
              </a:xfrm>
            </p:grpSpPr>
            <p:sp>
              <p:nvSpPr>
                <p:cNvPr id="4184" name="Google Shape;4184;p6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6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6" name="Google Shape;4186;p63"/>
              <p:cNvGrpSpPr/>
              <p:nvPr/>
            </p:nvGrpSpPr>
            <p:grpSpPr>
              <a:xfrm>
                <a:off x="4876579" y="3675325"/>
                <a:ext cx="31405" cy="26969"/>
                <a:chOff x="4876579" y="3675325"/>
                <a:chExt cx="31405" cy="26969"/>
              </a:xfrm>
            </p:grpSpPr>
            <p:sp>
              <p:nvSpPr>
                <p:cNvPr id="4187" name="Google Shape;4187;p6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6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9" name="Google Shape;4189;p63"/>
              <p:cNvGrpSpPr/>
              <p:nvPr/>
            </p:nvGrpSpPr>
            <p:grpSpPr>
              <a:xfrm>
                <a:off x="4842233" y="3688333"/>
                <a:ext cx="31405" cy="26993"/>
                <a:chOff x="4842233" y="3688333"/>
                <a:chExt cx="31405" cy="26993"/>
              </a:xfrm>
            </p:grpSpPr>
            <p:sp>
              <p:nvSpPr>
                <p:cNvPr id="4190" name="Google Shape;4190;p6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6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2" name="Google Shape;4192;p63"/>
              <p:cNvGrpSpPr/>
              <p:nvPr/>
            </p:nvGrpSpPr>
            <p:grpSpPr>
              <a:xfrm>
                <a:off x="5187876" y="3608032"/>
                <a:ext cx="31405" cy="27001"/>
                <a:chOff x="5187876" y="3608032"/>
                <a:chExt cx="31405" cy="27001"/>
              </a:xfrm>
            </p:grpSpPr>
            <p:sp>
              <p:nvSpPr>
                <p:cNvPr id="4193" name="Google Shape;4193;p6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6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95" name="Google Shape;4195;p6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6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97" name="Google Shape;4197;p63"/>
              <p:cNvGrpSpPr/>
              <p:nvPr/>
            </p:nvGrpSpPr>
            <p:grpSpPr>
              <a:xfrm>
                <a:off x="5269224" y="3304167"/>
                <a:ext cx="40253" cy="34402"/>
                <a:chOff x="5269224" y="3304167"/>
                <a:chExt cx="40253" cy="34402"/>
              </a:xfrm>
            </p:grpSpPr>
            <p:sp>
              <p:nvSpPr>
                <p:cNvPr id="4198" name="Google Shape;4198;p6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6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0" name="Google Shape;4200;p63"/>
              <p:cNvGrpSpPr/>
              <p:nvPr/>
            </p:nvGrpSpPr>
            <p:grpSpPr>
              <a:xfrm>
                <a:off x="5327354" y="3476615"/>
                <a:ext cx="49864" cy="42723"/>
                <a:chOff x="5327354" y="3476615"/>
                <a:chExt cx="49864" cy="42723"/>
              </a:xfrm>
            </p:grpSpPr>
            <p:sp>
              <p:nvSpPr>
                <p:cNvPr id="4201" name="Google Shape;4201;p6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6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03" name="Google Shape;4203;p6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6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05" name="Google Shape;4205;p63"/>
              <p:cNvGrpSpPr/>
              <p:nvPr/>
            </p:nvGrpSpPr>
            <p:grpSpPr>
              <a:xfrm>
                <a:off x="5341723" y="3775957"/>
                <a:ext cx="31405" cy="26898"/>
                <a:chOff x="5341723" y="3775957"/>
                <a:chExt cx="31405" cy="26898"/>
              </a:xfrm>
            </p:grpSpPr>
            <p:sp>
              <p:nvSpPr>
                <p:cNvPr id="4206" name="Google Shape;4206;p6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6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8" name="Google Shape;4208;p63"/>
              <p:cNvGrpSpPr/>
              <p:nvPr/>
            </p:nvGrpSpPr>
            <p:grpSpPr>
              <a:xfrm>
                <a:off x="5439053" y="3699274"/>
                <a:ext cx="31405" cy="26898"/>
                <a:chOff x="5439053" y="3699274"/>
                <a:chExt cx="31405" cy="26898"/>
              </a:xfrm>
            </p:grpSpPr>
            <p:sp>
              <p:nvSpPr>
                <p:cNvPr id="4209" name="Google Shape;4209;p6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6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1" name="Google Shape;4211;p63"/>
              <p:cNvGrpSpPr/>
              <p:nvPr/>
            </p:nvGrpSpPr>
            <p:grpSpPr>
              <a:xfrm>
                <a:off x="5412414" y="3622307"/>
                <a:ext cx="31499" cy="26993"/>
                <a:chOff x="5412414" y="3622307"/>
                <a:chExt cx="31499" cy="26993"/>
              </a:xfrm>
            </p:grpSpPr>
            <p:sp>
              <p:nvSpPr>
                <p:cNvPr id="4212" name="Google Shape;4212;p6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6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4" name="Google Shape;4214;p63"/>
              <p:cNvGrpSpPr/>
              <p:nvPr/>
            </p:nvGrpSpPr>
            <p:grpSpPr>
              <a:xfrm>
                <a:off x="5476254" y="3473949"/>
                <a:ext cx="26835" cy="26930"/>
                <a:chOff x="5476254" y="3473949"/>
                <a:chExt cx="26835" cy="26930"/>
              </a:xfrm>
            </p:grpSpPr>
            <p:sp>
              <p:nvSpPr>
                <p:cNvPr id="4215" name="Google Shape;4215;p6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6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7" name="Google Shape;4217;p63"/>
              <p:cNvGrpSpPr/>
              <p:nvPr/>
            </p:nvGrpSpPr>
            <p:grpSpPr>
              <a:xfrm>
                <a:off x="5564547" y="3481594"/>
                <a:ext cx="31397" cy="26898"/>
                <a:chOff x="5564547" y="3481594"/>
                <a:chExt cx="31397" cy="26898"/>
              </a:xfrm>
            </p:grpSpPr>
            <p:sp>
              <p:nvSpPr>
                <p:cNvPr id="4218" name="Google Shape;4218;p6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6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0" name="Google Shape;4220;p63"/>
              <p:cNvGrpSpPr/>
              <p:nvPr/>
            </p:nvGrpSpPr>
            <p:grpSpPr>
              <a:xfrm>
                <a:off x="5534101" y="3470174"/>
                <a:ext cx="31397" cy="26906"/>
                <a:chOff x="5534101" y="3470174"/>
                <a:chExt cx="31397" cy="26906"/>
              </a:xfrm>
            </p:grpSpPr>
            <p:sp>
              <p:nvSpPr>
                <p:cNvPr id="4221" name="Google Shape;4221;p6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6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3" name="Google Shape;4223;p63"/>
              <p:cNvGrpSpPr/>
              <p:nvPr/>
            </p:nvGrpSpPr>
            <p:grpSpPr>
              <a:xfrm>
                <a:off x="5610879" y="3314486"/>
                <a:ext cx="31499" cy="26938"/>
                <a:chOff x="5610879" y="3314486"/>
                <a:chExt cx="31499" cy="26938"/>
              </a:xfrm>
            </p:grpSpPr>
            <p:sp>
              <p:nvSpPr>
                <p:cNvPr id="4224" name="Google Shape;4224;p6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6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6" name="Google Shape;4226;p63"/>
              <p:cNvGrpSpPr/>
              <p:nvPr/>
            </p:nvGrpSpPr>
            <p:grpSpPr>
              <a:xfrm>
                <a:off x="4834525" y="3501382"/>
                <a:ext cx="31499" cy="26898"/>
                <a:chOff x="4834525" y="3501382"/>
                <a:chExt cx="31499" cy="26898"/>
              </a:xfrm>
            </p:grpSpPr>
            <p:sp>
              <p:nvSpPr>
                <p:cNvPr id="4227" name="Google Shape;4227;p6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6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9" name="Google Shape;4229;p63"/>
              <p:cNvGrpSpPr/>
              <p:nvPr/>
            </p:nvGrpSpPr>
            <p:grpSpPr>
              <a:xfrm>
                <a:off x="4898460" y="3580158"/>
                <a:ext cx="31405" cy="26898"/>
                <a:chOff x="4898460" y="3580158"/>
                <a:chExt cx="31405" cy="26898"/>
              </a:xfrm>
            </p:grpSpPr>
            <p:sp>
              <p:nvSpPr>
                <p:cNvPr id="4230" name="Google Shape;4230;p6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6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2" name="Google Shape;4232;p63"/>
              <p:cNvGrpSpPr/>
              <p:nvPr/>
            </p:nvGrpSpPr>
            <p:grpSpPr>
              <a:xfrm>
                <a:off x="4882667" y="3608032"/>
                <a:ext cx="31499" cy="27001"/>
                <a:chOff x="4882667" y="3608032"/>
                <a:chExt cx="31499" cy="27001"/>
              </a:xfrm>
            </p:grpSpPr>
            <p:sp>
              <p:nvSpPr>
                <p:cNvPr id="4233" name="Google Shape;4233;p6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6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5" name="Google Shape;4235;p63"/>
              <p:cNvGrpSpPr/>
              <p:nvPr/>
            </p:nvGrpSpPr>
            <p:grpSpPr>
              <a:xfrm>
                <a:off x="4843373" y="3631407"/>
                <a:ext cx="16273" cy="16186"/>
                <a:chOff x="4843373" y="3631407"/>
                <a:chExt cx="16273" cy="16186"/>
              </a:xfrm>
            </p:grpSpPr>
            <p:sp>
              <p:nvSpPr>
                <p:cNvPr id="4236" name="Google Shape;4236;p6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6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8" name="Google Shape;4238;p63"/>
              <p:cNvGrpSpPr/>
              <p:nvPr/>
            </p:nvGrpSpPr>
            <p:grpSpPr>
              <a:xfrm>
                <a:off x="4727773" y="3591578"/>
                <a:ext cx="31499" cy="26898"/>
                <a:chOff x="4727773" y="3591578"/>
                <a:chExt cx="31499" cy="26898"/>
              </a:xfrm>
            </p:grpSpPr>
            <p:sp>
              <p:nvSpPr>
                <p:cNvPr id="4239" name="Google Shape;4239;p6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6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41" name="Google Shape;4241;p6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43" name="Google Shape;4243;p63"/>
              <p:cNvGrpSpPr/>
              <p:nvPr/>
            </p:nvGrpSpPr>
            <p:grpSpPr>
              <a:xfrm>
                <a:off x="4609421" y="3577398"/>
                <a:ext cx="31499" cy="27001"/>
                <a:chOff x="4609421" y="3577398"/>
                <a:chExt cx="31499" cy="27001"/>
              </a:xfrm>
            </p:grpSpPr>
            <p:sp>
              <p:nvSpPr>
                <p:cNvPr id="4244" name="Google Shape;4244;p6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6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6" name="Google Shape;4246;p63"/>
              <p:cNvGrpSpPr/>
              <p:nvPr/>
            </p:nvGrpSpPr>
            <p:grpSpPr>
              <a:xfrm>
                <a:off x="4649289" y="3577398"/>
                <a:ext cx="31499" cy="27001"/>
                <a:chOff x="4649289" y="3577398"/>
                <a:chExt cx="31499" cy="27001"/>
              </a:xfrm>
            </p:grpSpPr>
            <p:sp>
              <p:nvSpPr>
                <p:cNvPr id="4247" name="Google Shape;4247;p6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9" name="Google Shape;4249;p63"/>
              <p:cNvGrpSpPr/>
              <p:nvPr/>
            </p:nvGrpSpPr>
            <p:grpSpPr>
              <a:xfrm>
                <a:off x="4605614" y="3639523"/>
                <a:ext cx="31499" cy="26906"/>
                <a:chOff x="4605614" y="3639523"/>
                <a:chExt cx="31499" cy="26906"/>
              </a:xfrm>
            </p:grpSpPr>
            <p:sp>
              <p:nvSpPr>
                <p:cNvPr id="4250" name="Google Shape;4250;p6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6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2" name="Google Shape;4252;p63"/>
              <p:cNvGrpSpPr/>
              <p:nvPr/>
            </p:nvGrpSpPr>
            <p:grpSpPr>
              <a:xfrm>
                <a:off x="4785149" y="3618846"/>
                <a:ext cx="26930" cy="26843"/>
                <a:chOff x="4785149" y="3618846"/>
                <a:chExt cx="26930" cy="26843"/>
              </a:xfrm>
            </p:grpSpPr>
            <p:sp>
              <p:nvSpPr>
                <p:cNvPr id="4253" name="Google Shape;4253;p6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6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5" name="Google Shape;4255;p63"/>
              <p:cNvGrpSpPr/>
              <p:nvPr/>
            </p:nvGrpSpPr>
            <p:grpSpPr>
              <a:xfrm>
                <a:off x="4810167" y="3601567"/>
                <a:ext cx="31405" cy="26898"/>
                <a:chOff x="4810167" y="3601567"/>
                <a:chExt cx="31405" cy="26898"/>
              </a:xfrm>
            </p:grpSpPr>
            <p:sp>
              <p:nvSpPr>
                <p:cNvPr id="4256" name="Google Shape;4256;p6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6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8" name="Google Shape;4258;p63"/>
              <p:cNvGrpSpPr/>
              <p:nvPr/>
            </p:nvGrpSpPr>
            <p:grpSpPr>
              <a:xfrm>
                <a:off x="4831002" y="3373230"/>
                <a:ext cx="31405" cy="26898"/>
                <a:chOff x="4831002" y="3373230"/>
                <a:chExt cx="31405" cy="26898"/>
              </a:xfrm>
            </p:grpSpPr>
            <p:sp>
              <p:nvSpPr>
                <p:cNvPr id="4259" name="Google Shape;4259;p6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6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1" name="Google Shape;4261;p63"/>
              <p:cNvGrpSpPr/>
              <p:nvPr/>
            </p:nvGrpSpPr>
            <p:grpSpPr>
              <a:xfrm>
                <a:off x="4719311" y="3355054"/>
                <a:ext cx="31499" cy="27001"/>
                <a:chOff x="4719311" y="3355054"/>
                <a:chExt cx="31499" cy="27001"/>
              </a:xfrm>
            </p:grpSpPr>
            <p:sp>
              <p:nvSpPr>
                <p:cNvPr id="4262" name="Google Shape;4262;p6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4" name="Google Shape;4264;p63"/>
              <p:cNvGrpSpPr/>
              <p:nvPr/>
            </p:nvGrpSpPr>
            <p:grpSpPr>
              <a:xfrm>
                <a:off x="4798755" y="3450260"/>
                <a:ext cx="26930" cy="26930"/>
                <a:chOff x="4798755" y="3450260"/>
                <a:chExt cx="26930" cy="26930"/>
              </a:xfrm>
            </p:grpSpPr>
            <p:sp>
              <p:nvSpPr>
                <p:cNvPr id="4265" name="Google Shape;4265;p6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7" name="Google Shape;4267;p63"/>
              <p:cNvGrpSpPr/>
              <p:nvPr/>
            </p:nvGrpSpPr>
            <p:grpSpPr>
              <a:xfrm>
                <a:off x="4645576" y="3467555"/>
                <a:ext cx="31405" cy="26953"/>
                <a:chOff x="4645576" y="3467555"/>
                <a:chExt cx="31405" cy="26953"/>
              </a:xfrm>
            </p:grpSpPr>
            <p:sp>
              <p:nvSpPr>
                <p:cNvPr id="4268" name="Google Shape;4268;p6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6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0" name="Google Shape;4270;p63"/>
              <p:cNvGrpSpPr/>
              <p:nvPr/>
            </p:nvGrpSpPr>
            <p:grpSpPr>
              <a:xfrm>
                <a:off x="4687631" y="3583965"/>
                <a:ext cx="31499" cy="26898"/>
                <a:chOff x="4687631" y="3583965"/>
                <a:chExt cx="31499" cy="26898"/>
              </a:xfrm>
            </p:grpSpPr>
            <p:sp>
              <p:nvSpPr>
                <p:cNvPr id="4271" name="Google Shape;4271;p6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6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3" name="Google Shape;4273;p63"/>
              <p:cNvGrpSpPr/>
              <p:nvPr/>
            </p:nvGrpSpPr>
            <p:grpSpPr>
              <a:xfrm>
                <a:off x="4719311" y="3471314"/>
                <a:ext cx="31499" cy="27001"/>
                <a:chOff x="4719311" y="3471314"/>
                <a:chExt cx="31499" cy="27001"/>
              </a:xfrm>
            </p:grpSpPr>
            <p:sp>
              <p:nvSpPr>
                <p:cNvPr id="4274" name="Google Shape;4274;p6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6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6" name="Google Shape;4276;p63"/>
              <p:cNvGrpSpPr/>
              <p:nvPr/>
            </p:nvGrpSpPr>
            <p:grpSpPr>
              <a:xfrm>
                <a:off x="4719311" y="3434404"/>
                <a:ext cx="31499" cy="26898"/>
                <a:chOff x="4719311" y="3434404"/>
                <a:chExt cx="31499" cy="26898"/>
              </a:xfrm>
            </p:grpSpPr>
            <p:sp>
              <p:nvSpPr>
                <p:cNvPr id="4277" name="Google Shape;4277;p6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6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9" name="Google Shape;4279;p63"/>
              <p:cNvGrpSpPr/>
              <p:nvPr/>
            </p:nvGrpSpPr>
            <p:grpSpPr>
              <a:xfrm>
                <a:off x="4768876" y="3401772"/>
                <a:ext cx="31499" cy="26898"/>
                <a:chOff x="4768876" y="3401772"/>
                <a:chExt cx="31499" cy="26898"/>
              </a:xfrm>
            </p:grpSpPr>
            <p:sp>
              <p:nvSpPr>
                <p:cNvPr id="4280" name="Google Shape;4280;p6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6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2" name="Google Shape;4282;p63"/>
              <p:cNvGrpSpPr/>
              <p:nvPr/>
            </p:nvGrpSpPr>
            <p:grpSpPr>
              <a:xfrm>
                <a:off x="4762214" y="3471377"/>
                <a:ext cx="26938" cy="26938"/>
                <a:chOff x="4762214" y="3471377"/>
                <a:chExt cx="26938" cy="26938"/>
              </a:xfrm>
            </p:grpSpPr>
            <p:sp>
              <p:nvSpPr>
                <p:cNvPr id="4283" name="Google Shape;4283;p6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6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5" name="Google Shape;4285;p63"/>
              <p:cNvGrpSpPr/>
              <p:nvPr/>
            </p:nvGrpSpPr>
            <p:grpSpPr>
              <a:xfrm>
                <a:off x="4790473" y="3344782"/>
                <a:ext cx="31405" cy="26898"/>
                <a:chOff x="4790473" y="3344782"/>
                <a:chExt cx="31405" cy="26898"/>
              </a:xfrm>
            </p:grpSpPr>
            <p:sp>
              <p:nvSpPr>
                <p:cNvPr id="4286" name="Google Shape;4286;p6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6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8" name="Google Shape;4288;p63"/>
              <p:cNvGrpSpPr/>
              <p:nvPr/>
            </p:nvGrpSpPr>
            <p:grpSpPr>
              <a:xfrm>
                <a:off x="4823774" y="3950733"/>
                <a:ext cx="37398" cy="32034"/>
                <a:chOff x="4823774" y="3950733"/>
                <a:chExt cx="37398" cy="32034"/>
              </a:xfrm>
            </p:grpSpPr>
            <p:sp>
              <p:nvSpPr>
                <p:cNvPr id="4289" name="Google Shape;4289;p6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6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1" name="Google Shape;4291;p63"/>
              <p:cNvGrpSpPr/>
              <p:nvPr/>
            </p:nvGrpSpPr>
            <p:grpSpPr>
              <a:xfrm>
                <a:off x="4823396" y="4110566"/>
                <a:ext cx="31405" cy="26906"/>
                <a:chOff x="4823396" y="4110566"/>
                <a:chExt cx="31405" cy="26906"/>
              </a:xfrm>
            </p:grpSpPr>
            <p:sp>
              <p:nvSpPr>
                <p:cNvPr id="4292" name="Google Shape;4292;p6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6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4" name="Google Shape;4294;p63"/>
              <p:cNvGrpSpPr/>
              <p:nvPr/>
            </p:nvGrpSpPr>
            <p:grpSpPr>
              <a:xfrm>
                <a:off x="4838332" y="3821150"/>
                <a:ext cx="31499" cy="26898"/>
                <a:chOff x="4838332" y="3821150"/>
                <a:chExt cx="31499" cy="26898"/>
              </a:xfrm>
            </p:grpSpPr>
            <p:sp>
              <p:nvSpPr>
                <p:cNvPr id="4295" name="Google Shape;4295;p6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6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7" name="Google Shape;4297;p63"/>
              <p:cNvGrpSpPr/>
              <p:nvPr/>
            </p:nvGrpSpPr>
            <p:grpSpPr>
              <a:xfrm>
                <a:off x="4661275" y="3815007"/>
                <a:ext cx="36824" cy="31523"/>
                <a:chOff x="4661275" y="3815007"/>
                <a:chExt cx="36824" cy="31523"/>
              </a:xfrm>
            </p:grpSpPr>
            <p:sp>
              <p:nvSpPr>
                <p:cNvPr id="4298" name="Google Shape;4298;p6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6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0" name="Google Shape;4300;p63"/>
              <p:cNvGrpSpPr/>
              <p:nvPr/>
            </p:nvGrpSpPr>
            <p:grpSpPr>
              <a:xfrm>
                <a:off x="4558998" y="3851037"/>
                <a:ext cx="33591" cy="28699"/>
                <a:chOff x="4558998" y="3851037"/>
                <a:chExt cx="33591" cy="28699"/>
              </a:xfrm>
            </p:grpSpPr>
            <p:sp>
              <p:nvSpPr>
                <p:cNvPr id="4301" name="Google Shape;4301;p6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6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3" name="Google Shape;4303;p63"/>
              <p:cNvGrpSpPr/>
              <p:nvPr/>
            </p:nvGrpSpPr>
            <p:grpSpPr>
              <a:xfrm>
                <a:off x="4696762" y="3638587"/>
                <a:ext cx="33591" cy="28794"/>
                <a:chOff x="4696762" y="3638587"/>
                <a:chExt cx="33591" cy="28794"/>
              </a:xfrm>
            </p:grpSpPr>
            <p:sp>
              <p:nvSpPr>
                <p:cNvPr id="4304" name="Google Shape;4304;p6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6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6" name="Google Shape;4306;p63"/>
              <p:cNvGrpSpPr/>
              <p:nvPr/>
            </p:nvGrpSpPr>
            <p:grpSpPr>
              <a:xfrm>
                <a:off x="4929479" y="3939140"/>
                <a:ext cx="33497" cy="28692"/>
                <a:chOff x="4929479" y="3939140"/>
                <a:chExt cx="33497" cy="28692"/>
              </a:xfrm>
            </p:grpSpPr>
            <p:sp>
              <p:nvSpPr>
                <p:cNvPr id="4307" name="Google Shape;4307;p6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6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9" name="Google Shape;4309;p63"/>
              <p:cNvGrpSpPr/>
              <p:nvPr/>
            </p:nvGrpSpPr>
            <p:grpSpPr>
              <a:xfrm>
                <a:off x="4907119" y="3986039"/>
                <a:ext cx="33497" cy="28699"/>
                <a:chOff x="4907119" y="3986039"/>
                <a:chExt cx="33497" cy="28699"/>
              </a:xfrm>
            </p:grpSpPr>
            <p:sp>
              <p:nvSpPr>
                <p:cNvPr id="4310" name="Google Shape;4310;p6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2" name="Google Shape;4312;p63"/>
              <p:cNvGrpSpPr/>
              <p:nvPr/>
            </p:nvGrpSpPr>
            <p:grpSpPr>
              <a:xfrm>
                <a:off x="4911783" y="4048102"/>
                <a:ext cx="33591" cy="28762"/>
                <a:chOff x="4911783" y="4048102"/>
                <a:chExt cx="33591" cy="28762"/>
              </a:xfrm>
            </p:grpSpPr>
            <p:sp>
              <p:nvSpPr>
                <p:cNvPr id="4313" name="Google Shape;4313;p6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15" name="Google Shape;4315;p6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6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17" name="Google Shape;4317;p63"/>
              <p:cNvGrpSpPr/>
              <p:nvPr/>
            </p:nvGrpSpPr>
            <p:grpSpPr>
              <a:xfrm>
                <a:off x="4762623" y="3837847"/>
                <a:ext cx="42416" cy="36273"/>
                <a:chOff x="4762623" y="3837847"/>
                <a:chExt cx="42416" cy="36273"/>
              </a:xfrm>
            </p:grpSpPr>
            <p:sp>
              <p:nvSpPr>
                <p:cNvPr id="4318" name="Google Shape;4318;p6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6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0" name="Google Shape;4320;p63"/>
              <p:cNvGrpSpPr/>
              <p:nvPr/>
            </p:nvGrpSpPr>
            <p:grpSpPr>
              <a:xfrm>
                <a:off x="4746044" y="4104966"/>
                <a:ext cx="33497" cy="28699"/>
                <a:chOff x="4746044" y="4104966"/>
                <a:chExt cx="33497" cy="28699"/>
              </a:xfrm>
            </p:grpSpPr>
            <p:sp>
              <p:nvSpPr>
                <p:cNvPr id="4321" name="Google Shape;4321;p6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6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3" name="Google Shape;4323;p63"/>
              <p:cNvGrpSpPr/>
              <p:nvPr/>
            </p:nvGrpSpPr>
            <p:grpSpPr>
              <a:xfrm>
                <a:off x="4859646" y="4162554"/>
                <a:ext cx="33591" cy="28762"/>
                <a:chOff x="4859646" y="4162554"/>
                <a:chExt cx="33591" cy="28762"/>
              </a:xfrm>
            </p:grpSpPr>
            <p:sp>
              <p:nvSpPr>
                <p:cNvPr id="4324" name="Google Shape;4324;p6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6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26" name="Google Shape;4326;p63"/>
            <p:cNvGrpSpPr/>
            <p:nvPr/>
          </p:nvGrpSpPr>
          <p:grpSpPr>
            <a:xfrm>
              <a:off x="3597785" y="3274438"/>
              <a:ext cx="855610" cy="1122100"/>
              <a:chOff x="3597785" y="3274438"/>
              <a:chExt cx="855610" cy="1122100"/>
            </a:xfrm>
          </p:grpSpPr>
          <p:grpSp>
            <p:nvGrpSpPr>
              <p:cNvPr id="4327" name="Google Shape;4327;p63"/>
              <p:cNvGrpSpPr/>
              <p:nvPr/>
            </p:nvGrpSpPr>
            <p:grpSpPr>
              <a:xfrm>
                <a:off x="3617857" y="3284717"/>
                <a:ext cx="826785" cy="1099165"/>
                <a:chOff x="3617857" y="3284717"/>
                <a:chExt cx="826785" cy="1099165"/>
              </a:xfrm>
            </p:grpSpPr>
            <p:sp>
              <p:nvSpPr>
                <p:cNvPr id="4328" name="Google Shape;4328;p6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6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6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6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6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6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6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6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6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6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6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6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6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6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6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6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6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6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6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6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6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6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6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6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6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6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6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6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6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6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6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6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6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6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6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6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6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6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6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6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6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6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6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6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6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6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6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6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6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6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6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6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6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6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6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4" name="Google Shape;4384;p63"/>
              <p:cNvGrpSpPr/>
              <p:nvPr/>
            </p:nvGrpSpPr>
            <p:grpSpPr>
              <a:xfrm>
                <a:off x="4180904" y="4251758"/>
                <a:ext cx="37783" cy="32420"/>
                <a:chOff x="4180904" y="4251758"/>
                <a:chExt cx="37783" cy="32420"/>
              </a:xfrm>
            </p:grpSpPr>
            <p:sp>
              <p:nvSpPr>
                <p:cNvPr id="4385" name="Google Shape;4385;p6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6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7" name="Google Shape;4387;p63"/>
              <p:cNvGrpSpPr/>
              <p:nvPr/>
            </p:nvGrpSpPr>
            <p:grpSpPr>
              <a:xfrm>
                <a:off x="4201644" y="4081324"/>
                <a:ext cx="37783" cy="32364"/>
                <a:chOff x="4201644" y="4081324"/>
                <a:chExt cx="37783" cy="32364"/>
              </a:xfrm>
            </p:grpSpPr>
            <p:sp>
              <p:nvSpPr>
                <p:cNvPr id="4388" name="Google Shape;4388;p6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6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0" name="Google Shape;4390;p63"/>
              <p:cNvGrpSpPr/>
              <p:nvPr/>
            </p:nvGrpSpPr>
            <p:grpSpPr>
              <a:xfrm>
                <a:off x="4284416" y="3887428"/>
                <a:ext cx="37783" cy="32451"/>
                <a:chOff x="4284416" y="3887428"/>
                <a:chExt cx="37783" cy="32451"/>
              </a:xfrm>
            </p:grpSpPr>
            <p:sp>
              <p:nvSpPr>
                <p:cNvPr id="4391" name="Google Shape;4391;p6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6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3" name="Google Shape;4393;p63"/>
              <p:cNvGrpSpPr/>
              <p:nvPr/>
            </p:nvGrpSpPr>
            <p:grpSpPr>
              <a:xfrm>
                <a:off x="4223721" y="3860404"/>
                <a:ext cx="37870" cy="32364"/>
                <a:chOff x="4223721" y="3860404"/>
                <a:chExt cx="37870" cy="32364"/>
              </a:xfrm>
            </p:grpSpPr>
            <p:sp>
              <p:nvSpPr>
                <p:cNvPr id="4394" name="Google Shape;4394;p6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6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6" name="Google Shape;4396;p63"/>
              <p:cNvGrpSpPr/>
              <p:nvPr/>
            </p:nvGrpSpPr>
            <p:grpSpPr>
              <a:xfrm>
                <a:off x="4104889" y="3699242"/>
                <a:ext cx="37776" cy="32357"/>
                <a:chOff x="4104889" y="3699242"/>
                <a:chExt cx="37776" cy="32357"/>
              </a:xfrm>
            </p:grpSpPr>
            <p:sp>
              <p:nvSpPr>
                <p:cNvPr id="4397" name="Google Shape;4397;p6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6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9" name="Google Shape;4399;p63"/>
              <p:cNvGrpSpPr/>
              <p:nvPr/>
            </p:nvGrpSpPr>
            <p:grpSpPr>
              <a:xfrm>
                <a:off x="4143608" y="3475121"/>
                <a:ext cx="37878" cy="32420"/>
                <a:chOff x="4143608" y="3475121"/>
                <a:chExt cx="37878" cy="32420"/>
              </a:xfrm>
            </p:grpSpPr>
            <p:sp>
              <p:nvSpPr>
                <p:cNvPr id="4400" name="Google Shape;4400;p6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2" name="Google Shape;4402;p63"/>
              <p:cNvGrpSpPr/>
              <p:nvPr/>
            </p:nvGrpSpPr>
            <p:grpSpPr>
              <a:xfrm>
                <a:off x="4217248" y="3570893"/>
                <a:ext cx="37776" cy="32364"/>
                <a:chOff x="4217248" y="3570893"/>
                <a:chExt cx="37776" cy="32364"/>
              </a:xfrm>
            </p:grpSpPr>
            <p:sp>
              <p:nvSpPr>
                <p:cNvPr id="4403" name="Google Shape;4403;p6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6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5" name="Google Shape;4405;p63"/>
              <p:cNvGrpSpPr/>
              <p:nvPr/>
            </p:nvGrpSpPr>
            <p:grpSpPr>
              <a:xfrm>
                <a:off x="4255307" y="3431612"/>
                <a:ext cx="37776" cy="32451"/>
                <a:chOff x="4255307" y="3431612"/>
                <a:chExt cx="37776" cy="32451"/>
              </a:xfrm>
            </p:grpSpPr>
            <p:sp>
              <p:nvSpPr>
                <p:cNvPr id="4406" name="Google Shape;4406;p6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6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8" name="Google Shape;4408;p63"/>
              <p:cNvGrpSpPr/>
              <p:nvPr/>
            </p:nvGrpSpPr>
            <p:grpSpPr>
              <a:xfrm>
                <a:off x="3853052" y="3577398"/>
                <a:ext cx="37776" cy="32420"/>
                <a:chOff x="3853052" y="3577398"/>
                <a:chExt cx="37776" cy="32420"/>
              </a:xfrm>
            </p:grpSpPr>
            <p:sp>
              <p:nvSpPr>
                <p:cNvPr id="4409" name="Google Shape;4409;p6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6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1" name="Google Shape;4411;p63"/>
              <p:cNvGrpSpPr/>
              <p:nvPr/>
            </p:nvGrpSpPr>
            <p:grpSpPr>
              <a:xfrm>
                <a:off x="4039908" y="3412107"/>
                <a:ext cx="37776" cy="32357"/>
                <a:chOff x="4039908" y="3412107"/>
                <a:chExt cx="37776" cy="32357"/>
              </a:xfrm>
            </p:grpSpPr>
            <p:sp>
              <p:nvSpPr>
                <p:cNvPr id="4412" name="Google Shape;4412;p6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6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4" name="Google Shape;4414;p63"/>
              <p:cNvGrpSpPr/>
              <p:nvPr/>
            </p:nvGrpSpPr>
            <p:grpSpPr>
              <a:xfrm>
                <a:off x="4017360" y="3342061"/>
                <a:ext cx="37870" cy="32380"/>
                <a:chOff x="4017360" y="3342061"/>
                <a:chExt cx="37870" cy="32380"/>
              </a:xfrm>
            </p:grpSpPr>
            <p:sp>
              <p:nvSpPr>
                <p:cNvPr id="4415" name="Google Shape;4415;p6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6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17" name="Google Shape;4417;p6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6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19" name="Google Shape;4419;p63"/>
              <p:cNvGrpSpPr/>
              <p:nvPr/>
            </p:nvGrpSpPr>
            <p:grpSpPr>
              <a:xfrm>
                <a:off x="3750870" y="3418650"/>
                <a:ext cx="37776" cy="32380"/>
                <a:chOff x="3750870" y="3418650"/>
                <a:chExt cx="37776" cy="32380"/>
              </a:xfrm>
            </p:grpSpPr>
            <p:sp>
              <p:nvSpPr>
                <p:cNvPr id="4420" name="Google Shape;4420;p6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6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2" name="Google Shape;4422;p63"/>
              <p:cNvGrpSpPr/>
              <p:nvPr/>
            </p:nvGrpSpPr>
            <p:grpSpPr>
              <a:xfrm>
                <a:off x="3632509" y="3274438"/>
                <a:ext cx="37783" cy="32357"/>
                <a:chOff x="3632509" y="3274438"/>
                <a:chExt cx="37783" cy="32357"/>
              </a:xfrm>
            </p:grpSpPr>
            <p:sp>
              <p:nvSpPr>
                <p:cNvPr id="4423" name="Google Shape;4423;p6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6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5" name="Google Shape;4425;p63"/>
              <p:cNvGrpSpPr/>
              <p:nvPr/>
            </p:nvGrpSpPr>
            <p:grpSpPr>
              <a:xfrm>
                <a:off x="3906424" y="3297561"/>
                <a:ext cx="37776" cy="32451"/>
                <a:chOff x="3906424" y="3297561"/>
                <a:chExt cx="37776" cy="32451"/>
              </a:xfrm>
            </p:grpSpPr>
            <p:sp>
              <p:nvSpPr>
                <p:cNvPr id="4426" name="Google Shape;4426;p6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6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8" name="Google Shape;4428;p63"/>
              <p:cNvGrpSpPr/>
              <p:nvPr/>
            </p:nvGrpSpPr>
            <p:grpSpPr>
              <a:xfrm>
                <a:off x="3866084" y="3412107"/>
                <a:ext cx="37776" cy="32357"/>
                <a:chOff x="3866084" y="3412107"/>
                <a:chExt cx="37776" cy="32357"/>
              </a:xfrm>
            </p:grpSpPr>
            <p:sp>
              <p:nvSpPr>
                <p:cNvPr id="4429" name="Google Shape;4429;p6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6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1" name="Google Shape;4431;p63"/>
              <p:cNvGrpSpPr/>
              <p:nvPr/>
            </p:nvGrpSpPr>
            <p:grpSpPr>
              <a:xfrm>
                <a:off x="4023919" y="3766409"/>
                <a:ext cx="37783" cy="32357"/>
                <a:chOff x="4023919" y="3766409"/>
                <a:chExt cx="37783" cy="32357"/>
              </a:xfrm>
            </p:grpSpPr>
            <p:sp>
              <p:nvSpPr>
                <p:cNvPr id="4432" name="Google Shape;4432;p6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6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4" name="Google Shape;4434;p63"/>
              <p:cNvGrpSpPr/>
              <p:nvPr/>
            </p:nvGrpSpPr>
            <p:grpSpPr>
              <a:xfrm>
                <a:off x="3973882" y="3779449"/>
                <a:ext cx="37776" cy="32357"/>
                <a:chOff x="3973882" y="3779449"/>
                <a:chExt cx="37776" cy="32357"/>
              </a:xfrm>
            </p:grpSpPr>
            <p:sp>
              <p:nvSpPr>
                <p:cNvPr id="4435" name="Google Shape;4435;p6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6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7" name="Google Shape;4437;p63"/>
              <p:cNvGrpSpPr/>
              <p:nvPr/>
            </p:nvGrpSpPr>
            <p:grpSpPr>
              <a:xfrm>
                <a:off x="4073398" y="3838028"/>
                <a:ext cx="37776" cy="32380"/>
                <a:chOff x="4073398" y="3838028"/>
                <a:chExt cx="37776" cy="32380"/>
              </a:xfrm>
            </p:grpSpPr>
            <p:sp>
              <p:nvSpPr>
                <p:cNvPr id="4438" name="Google Shape;4438;p6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6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0" name="Google Shape;4440;p63"/>
              <p:cNvGrpSpPr/>
              <p:nvPr/>
            </p:nvGrpSpPr>
            <p:grpSpPr>
              <a:xfrm>
                <a:off x="4342672" y="4144496"/>
                <a:ext cx="37752" cy="32364"/>
                <a:chOff x="4342672" y="4144496"/>
                <a:chExt cx="37752" cy="32364"/>
              </a:xfrm>
            </p:grpSpPr>
            <p:sp>
              <p:nvSpPr>
                <p:cNvPr id="4441" name="Google Shape;4441;p6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6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3" name="Google Shape;4443;p63"/>
              <p:cNvGrpSpPr/>
              <p:nvPr/>
            </p:nvGrpSpPr>
            <p:grpSpPr>
              <a:xfrm>
                <a:off x="4406386" y="4056872"/>
                <a:ext cx="37783" cy="32364"/>
                <a:chOff x="4406386" y="4056872"/>
                <a:chExt cx="37783" cy="32364"/>
              </a:xfrm>
            </p:grpSpPr>
            <p:sp>
              <p:nvSpPr>
                <p:cNvPr id="4444" name="Google Shape;4444;p6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6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6" name="Google Shape;4446;p63"/>
              <p:cNvGrpSpPr/>
              <p:nvPr/>
            </p:nvGrpSpPr>
            <p:grpSpPr>
              <a:xfrm>
                <a:off x="4284416" y="4245254"/>
                <a:ext cx="37783" cy="32357"/>
                <a:chOff x="4284416" y="4245254"/>
                <a:chExt cx="37783" cy="32357"/>
              </a:xfrm>
            </p:grpSpPr>
            <p:sp>
              <p:nvSpPr>
                <p:cNvPr id="4447" name="Google Shape;4447;p6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6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9" name="Google Shape;4449;p63"/>
              <p:cNvGrpSpPr/>
              <p:nvPr/>
            </p:nvGrpSpPr>
            <p:grpSpPr>
              <a:xfrm>
                <a:off x="4219057" y="4331258"/>
                <a:ext cx="37776" cy="32364"/>
                <a:chOff x="4219057" y="4331258"/>
                <a:chExt cx="37776" cy="32364"/>
              </a:xfrm>
            </p:grpSpPr>
            <p:sp>
              <p:nvSpPr>
                <p:cNvPr id="4450" name="Google Shape;4450;p6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6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2" name="Google Shape;4452;p63"/>
              <p:cNvGrpSpPr/>
              <p:nvPr/>
            </p:nvGrpSpPr>
            <p:grpSpPr>
              <a:xfrm>
                <a:off x="4204122" y="4141688"/>
                <a:ext cx="33497" cy="28699"/>
                <a:chOff x="4204122" y="4141688"/>
                <a:chExt cx="33497" cy="28699"/>
              </a:xfrm>
            </p:grpSpPr>
            <p:sp>
              <p:nvSpPr>
                <p:cNvPr id="4453" name="Google Shape;4453;p6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6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5" name="Google Shape;4455;p63"/>
              <p:cNvGrpSpPr/>
              <p:nvPr/>
            </p:nvGrpSpPr>
            <p:grpSpPr>
              <a:xfrm>
                <a:off x="4301546" y="4003869"/>
                <a:ext cx="38916" cy="33324"/>
                <a:chOff x="4301546" y="4003869"/>
                <a:chExt cx="38916" cy="33324"/>
              </a:xfrm>
            </p:grpSpPr>
            <p:sp>
              <p:nvSpPr>
                <p:cNvPr id="4456" name="Google Shape;4456;p6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6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8" name="Google Shape;4458;p63"/>
              <p:cNvGrpSpPr/>
              <p:nvPr/>
            </p:nvGrpSpPr>
            <p:grpSpPr>
              <a:xfrm>
                <a:off x="4210681" y="3924669"/>
                <a:ext cx="36549" cy="31366"/>
                <a:chOff x="4210681" y="3924669"/>
                <a:chExt cx="36549" cy="31366"/>
              </a:xfrm>
            </p:grpSpPr>
            <p:sp>
              <p:nvSpPr>
                <p:cNvPr id="4459" name="Google Shape;4459;p6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6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1" name="Google Shape;4461;p63"/>
              <p:cNvGrpSpPr/>
              <p:nvPr/>
            </p:nvGrpSpPr>
            <p:grpSpPr>
              <a:xfrm>
                <a:off x="3987771" y="3628874"/>
                <a:ext cx="31499" cy="26993"/>
                <a:chOff x="3987771" y="3628874"/>
                <a:chExt cx="31499" cy="26993"/>
              </a:xfrm>
            </p:grpSpPr>
            <p:sp>
              <p:nvSpPr>
                <p:cNvPr id="4462" name="Google Shape;4462;p6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6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4" name="Google Shape;4464;p63"/>
              <p:cNvGrpSpPr/>
              <p:nvPr/>
            </p:nvGrpSpPr>
            <p:grpSpPr>
              <a:xfrm>
                <a:off x="4087382" y="3775674"/>
                <a:ext cx="31405" cy="26898"/>
                <a:chOff x="4087382" y="3775674"/>
                <a:chExt cx="31405" cy="26898"/>
              </a:xfrm>
            </p:grpSpPr>
            <p:sp>
              <p:nvSpPr>
                <p:cNvPr id="4465" name="Google Shape;4465;p6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6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7" name="Google Shape;4467;p63"/>
              <p:cNvGrpSpPr/>
              <p:nvPr/>
            </p:nvGrpSpPr>
            <p:grpSpPr>
              <a:xfrm>
                <a:off x="4118873" y="3856637"/>
                <a:ext cx="31405" cy="26906"/>
                <a:chOff x="4118873" y="3856637"/>
                <a:chExt cx="31405" cy="26906"/>
              </a:xfrm>
            </p:grpSpPr>
            <p:sp>
              <p:nvSpPr>
                <p:cNvPr id="4468" name="Google Shape;4468;p6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6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0" name="Google Shape;4470;p63"/>
              <p:cNvGrpSpPr/>
              <p:nvPr/>
            </p:nvGrpSpPr>
            <p:grpSpPr>
              <a:xfrm>
                <a:off x="4168541" y="3639523"/>
                <a:ext cx="31499" cy="26906"/>
                <a:chOff x="4168541" y="3639523"/>
                <a:chExt cx="31499" cy="26906"/>
              </a:xfrm>
            </p:grpSpPr>
            <p:sp>
              <p:nvSpPr>
                <p:cNvPr id="4471" name="Google Shape;4471;p6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6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3" name="Google Shape;4473;p63"/>
              <p:cNvGrpSpPr/>
              <p:nvPr/>
            </p:nvGrpSpPr>
            <p:grpSpPr>
              <a:xfrm>
                <a:off x="3965789" y="3393545"/>
                <a:ext cx="31405" cy="26945"/>
                <a:chOff x="3965789" y="3393545"/>
                <a:chExt cx="31405" cy="26945"/>
              </a:xfrm>
            </p:grpSpPr>
            <p:sp>
              <p:nvSpPr>
                <p:cNvPr id="4474" name="Google Shape;4474;p6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6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6" name="Google Shape;4476;p63"/>
              <p:cNvGrpSpPr/>
              <p:nvPr/>
            </p:nvGrpSpPr>
            <p:grpSpPr>
              <a:xfrm>
                <a:off x="3925166" y="3491008"/>
                <a:ext cx="31405" cy="27001"/>
                <a:chOff x="3925166" y="3491008"/>
                <a:chExt cx="31405" cy="27001"/>
              </a:xfrm>
            </p:grpSpPr>
            <p:sp>
              <p:nvSpPr>
                <p:cNvPr id="4477" name="Google Shape;4477;p6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6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9" name="Google Shape;4479;p63"/>
              <p:cNvGrpSpPr/>
              <p:nvPr/>
            </p:nvGrpSpPr>
            <p:grpSpPr>
              <a:xfrm>
                <a:off x="3682845" y="3340976"/>
                <a:ext cx="31397" cy="26898"/>
                <a:chOff x="3682845" y="3340976"/>
                <a:chExt cx="31397" cy="26898"/>
              </a:xfrm>
            </p:grpSpPr>
            <p:sp>
              <p:nvSpPr>
                <p:cNvPr id="4480" name="Google Shape;4480;p6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6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2" name="Google Shape;4482;p63"/>
              <p:cNvGrpSpPr/>
              <p:nvPr/>
            </p:nvGrpSpPr>
            <p:grpSpPr>
              <a:xfrm>
                <a:off x="3795393" y="3353725"/>
                <a:ext cx="31499" cy="26993"/>
                <a:chOff x="3795393" y="3353725"/>
                <a:chExt cx="31499" cy="26993"/>
              </a:xfrm>
            </p:grpSpPr>
            <p:sp>
              <p:nvSpPr>
                <p:cNvPr id="4483" name="Google Shape;4483;p6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6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5" name="Google Shape;4485;p63"/>
              <p:cNvGrpSpPr/>
              <p:nvPr/>
            </p:nvGrpSpPr>
            <p:grpSpPr>
              <a:xfrm>
                <a:off x="4176909" y="4363221"/>
                <a:ext cx="38924" cy="33316"/>
                <a:chOff x="4176909" y="4363221"/>
                <a:chExt cx="38924" cy="33316"/>
              </a:xfrm>
            </p:grpSpPr>
            <p:sp>
              <p:nvSpPr>
                <p:cNvPr id="4486" name="Google Shape;4486;p6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6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8" name="Google Shape;4488;p63"/>
              <p:cNvGrpSpPr/>
              <p:nvPr/>
            </p:nvGrpSpPr>
            <p:grpSpPr>
              <a:xfrm>
                <a:off x="4226191" y="4007660"/>
                <a:ext cx="33560" cy="28770"/>
                <a:chOff x="4226191" y="4007660"/>
                <a:chExt cx="33560" cy="28770"/>
              </a:xfrm>
            </p:grpSpPr>
            <p:sp>
              <p:nvSpPr>
                <p:cNvPr id="4489" name="Google Shape;4489;p6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6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1" name="Google Shape;4491;p63"/>
              <p:cNvGrpSpPr/>
              <p:nvPr/>
            </p:nvGrpSpPr>
            <p:grpSpPr>
              <a:xfrm>
                <a:off x="3597785" y="3377045"/>
                <a:ext cx="33591" cy="28699"/>
                <a:chOff x="3597785" y="3377045"/>
                <a:chExt cx="33591" cy="28699"/>
              </a:xfrm>
            </p:grpSpPr>
            <p:sp>
              <p:nvSpPr>
                <p:cNvPr id="4492" name="Google Shape;4492;p6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6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4" name="Google Shape;4494;p63"/>
              <p:cNvGrpSpPr/>
              <p:nvPr/>
            </p:nvGrpSpPr>
            <p:grpSpPr>
              <a:xfrm>
                <a:off x="3887870" y="3669796"/>
                <a:ext cx="33591" cy="28692"/>
                <a:chOff x="3887870" y="3669796"/>
                <a:chExt cx="33591" cy="28692"/>
              </a:xfrm>
            </p:grpSpPr>
            <p:sp>
              <p:nvSpPr>
                <p:cNvPr id="4495" name="Google Shape;4495;p6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6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7" name="Google Shape;4497;p63"/>
              <p:cNvGrpSpPr/>
              <p:nvPr/>
            </p:nvGrpSpPr>
            <p:grpSpPr>
              <a:xfrm>
                <a:off x="3818320" y="3481625"/>
                <a:ext cx="33497" cy="28770"/>
                <a:chOff x="3818320" y="3481625"/>
                <a:chExt cx="33497" cy="28770"/>
              </a:xfrm>
            </p:grpSpPr>
            <p:sp>
              <p:nvSpPr>
                <p:cNvPr id="4498" name="Google Shape;4498;p6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6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0" name="Google Shape;4500;p63"/>
              <p:cNvGrpSpPr/>
              <p:nvPr/>
            </p:nvGrpSpPr>
            <p:grpSpPr>
              <a:xfrm>
                <a:off x="4278139" y="4120948"/>
                <a:ext cx="37492" cy="32129"/>
                <a:chOff x="4278139" y="4120948"/>
                <a:chExt cx="37492" cy="32129"/>
              </a:xfrm>
            </p:grpSpPr>
            <p:sp>
              <p:nvSpPr>
                <p:cNvPr id="4501" name="Google Shape;4501;p6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6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3" name="Google Shape;4503;p63"/>
              <p:cNvGrpSpPr/>
              <p:nvPr/>
            </p:nvGrpSpPr>
            <p:grpSpPr>
              <a:xfrm>
                <a:off x="4419898" y="3977388"/>
                <a:ext cx="33497" cy="28692"/>
                <a:chOff x="4419898" y="3977388"/>
                <a:chExt cx="33497" cy="28692"/>
              </a:xfrm>
            </p:grpSpPr>
            <p:sp>
              <p:nvSpPr>
                <p:cNvPr id="4504" name="Google Shape;4504;p6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6" name="Google Shape;4506;p63"/>
              <p:cNvGrpSpPr/>
              <p:nvPr/>
            </p:nvGrpSpPr>
            <p:grpSpPr>
              <a:xfrm>
                <a:off x="4158930" y="4034684"/>
                <a:ext cx="33497" cy="28762"/>
                <a:chOff x="4158930" y="4034684"/>
                <a:chExt cx="33497" cy="28762"/>
              </a:xfrm>
            </p:grpSpPr>
            <p:sp>
              <p:nvSpPr>
                <p:cNvPr id="4507" name="Google Shape;4507;p6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6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9" name="Google Shape;4509;p63"/>
              <p:cNvGrpSpPr/>
              <p:nvPr/>
            </p:nvGrpSpPr>
            <p:grpSpPr>
              <a:xfrm>
                <a:off x="4134949" y="3957049"/>
                <a:ext cx="33497" cy="28770"/>
                <a:chOff x="4134949" y="3957049"/>
                <a:chExt cx="33497" cy="28770"/>
              </a:xfrm>
            </p:grpSpPr>
            <p:sp>
              <p:nvSpPr>
                <p:cNvPr id="4510" name="Google Shape;4510;p6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6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2" name="Google Shape;4512;p63"/>
              <p:cNvGrpSpPr/>
              <p:nvPr/>
            </p:nvGrpSpPr>
            <p:grpSpPr>
              <a:xfrm>
                <a:off x="4193653" y="4184403"/>
                <a:ext cx="43580" cy="37264"/>
                <a:chOff x="4193653" y="4184403"/>
                <a:chExt cx="43580" cy="37264"/>
              </a:xfrm>
            </p:grpSpPr>
            <p:sp>
              <p:nvSpPr>
                <p:cNvPr id="4513" name="Google Shape;4513;p6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6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5" name="Google Shape;4515;p63"/>
              <p:cNvGrpSpPr/>
              <p:nvPr/>
            </p:nvGrpSpPr>
            <p:grpSpPr>
              <a:xfrm>
                <a:off x="4343600" y="3943844"/>
                <a:ext cx="43580" cy="37312"/>
                <a:chOff x="4343600" y="3943844"/>
                <a:chExt cx="43580" cy="37312"/>
              </a:xfrm>
            </p:grpSpPr>
            <p:sp>
              <p:nvSpPr>
                <p:cNvPr id="4516" name="Google Shape;4516;p6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6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8" name="Google Shape;4518;p63"/>
              <p:cNvGrpSpPr/>
              <p:nvPr/>
            </p:nvGrpSpPr>
            <p:grpSpPr>
              <a:xfrm>
                <a:off x="4172339" y="3381693"/>
                <a:ext cx="31499" cy="27001"/>
                <a:chOff x="4172339" y="3381693"/>
                <a:chExt cx="31499" cy="27001"/>
              </a:xfrm>
            </p:grpSpPr>
            <p:sp>
              <p:nvSpPr>
                <p:cNvPr id="4519" name="Google Shape;4519;p6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6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4" name="Shape 4524"/>
        <p:cNvGrpSpPr/>
        <p:nvPr/>
      </p:nvGrpSpPr>
      <p:grpSpPr>
        <a:xfrm>
          <a:off x="0" y="0"/>
          <a:ext cx="0" cy="0"/>
          <a:chOff x="0" y="0"/>
          <a:chExt cx="0" cy="0"/>
        </a:xfrm>
      </p:grpSpPr>
      <p:grpSp>
        <p:nvGrpSpPr>
          <p:cNvPr id="4525" name="Google Shape;4525;p64"/>
          <p:cNvGrpSpPr/>
          <p:nvPr/>
        </p:nvGrpSpPr>
        <p:grpSpPr>
          <a:xfrm>
            <a:off x="1458549" y="2351468"/>
            <a:ext cx="5015598" cy="412478"/>
            <a:chOff x="106648" y="895722"/>
            <a:chExt cx="4481413" cy="374300"/>
          </a:xfrm>
        </p:grpSpPr>
        <p:grpSp>
          <p:nvGrpSpPr>
            <p:cNvPr id="4526" name="Google Shape;4526;p64"/>
            <p:cNvGrpSpPr/>
            <p:nvPr/>
          </p:nvGrpSpPr>
          <p:grpSpPr>
            <a:xfrm>
              <a:off x="2233276" y="895722"/>
              <a:ext cx="1082667" cy="223591"/>
              <a:chOff x="4808316" y="2800065"/>
              <a:chExt cx="1999386" cy="412910"/>
            </a:xfrm>
          </p:grpSpPr>
          <p:sp>
            <p:nvSpPr>
              <p:cNvPr id="4527" name="Google Shape;4527;p64"/>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28" name="Google Shape;4528;p64"/>
              <p:cNvGrpSpPr/>
              <p:nvPr/>
            </p:nvGrpSpPr>
            <p:grpSpPr>
              <a:xfrm>
                <a:off x="4808316" y="2800065"/>
                <a:ext cx="92400" cy="411825"/>
                <a:chOff x="845575" y="2563700"/>
                <a:chExt cx="92400" cy="411825"/>
              </a:xfrm>
            </p:grpSpPr>
            <p:cxnSp>
              <p:nvCxnSpPr>
                <p:cNvPr id="4529" name="Google Shape;4529;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0" name="Google Shape;4530;p6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31" name="Google Shape;4531;p64"/>
            <p:cNvGrpSpPr/>
            <p:nvPr/>
          </p:nvGrpSpPr>
          <p:grpSpPr>
            <a:xfrm>
              <a:off x="106648" y="895722"/>
              <a:ext cx="1088401" cy="223591"/>
              <a:chOff x="881025" y="2800065"/>
              <a:chExt cx="2009975" cy="412910"/>
            </a:xfrm>
          </p:grpSpPr>
          <p:sp>
            <p:nvSpPr>
              <p:cNvPr id="4532" name="Google Shape;4532;p64"/>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33" name="Google Shape;4533;p64"/>
              <p:cNvGrpSpPr/>
              <p:nvPr/>
            </p:nvGrpSpPr>
            <p:grpSpPr>
              <a:xfrm>
                <a:off x="881025" y="2800065"/>
                <a:ext cx="92400" cy="411825"/>
                <a:chOff x="845575" y="2563700"/>
                <a:chExt cx="92400" cy="411825"/>
              </a:xfrm>
            </p:grpSpPr>
            <p:cxnSp>
              <p:nvCxnSpPr>
                <p:cNvPr id="4534" name="Google Shape;4534;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5" name="Google Shape;4535;p6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536" name="Google Shape;4536;p64"/>
            <p:cNvGrpSpPr/>
            <p:nvPr/>
          </p:nvGrpSpPr>
          <p:grpSpPr>
            <a:xfrm>
              <a:off x="1172346" y="1047018"/>
              <a:ext cx="1083151" cy="223003"/>
              <a:chOff x="2849073" y="3079467"/>
              <a:chExt cx="2000279" cy="411825"/>
            </a:xfrm>
          </p:grpSpPr>
          <p:sp>
            <p:nvSpPr>
              <p:cNvPr id="4537" name="Google Shape;4537;p64"/>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38" name="Google Shape;4538;p64"/>
              <p:cNvGrpSpPr/>
              <p:nvPr/>
            </p:nvGrpSpPr>
            <p:grpSpPr>
              <a:xfrm rot="10800000">
                <a:off x="2849073" y="3079467"/>
                <a:ext cx="92400" cy="411825"/>
                <a:chOff x="2070100" y="2563700"/>
                <a:chExt cx="92400" cy="411825"/>
              </a:xfrm>
            </p:grpSpPr>
            <p:cxnSp>
              <p:nvCxnSpPr>
                <p:cNvPr id="4539" name="Google Shape;4539;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40" name="Google Shape;4540;p6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541" name="Google Shape;4541;p64"/>
            <p:cNvGrpSpPr/>
            <p:nvPr/>
          </p:nvGrpSpPr>
          <p:grpSpPr>
            <a:xfrm>
              <a:off x="3290132" y="1047018"/>
              <a:ext cx="1297929" cy="223003"/>
              <a:chOff x="6760035" y="3079467"/>
              <a:chExt cx="2396914" cy="411825"/>
            </a:xfrm>
          </p:grpSpPr>
          <p:sp>
            <p:nvSpPr>
              <p:cNvPr id="4542" name="Google Shape;4542;p64"/>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43" name="Google Shape;4543;p64"/>
              <p:cNvGrpSpPr/>
              <p:nvPr/>
            </p:nvGrpSpPr>
            <p:grpSpPr>
              <a:xfrm rot="10800000">
                <a:off x="6760035" y="3079467"/>
                <a:ext cx="92400" cy="411825"/>
                <a:chOff x="2070100" y="2563700"/>
                <a:chExt cx="92400" cy="411825"/>
              </a:xfrm>
            </p:grpSpPr>
            <p:cxnSp>
              <p:nvCxnSpPr>
                <p:cNvPr id="4544" name="Google Shape;4544;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45" name="Google Shape;4545;p6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546" name="Google Shape;4546;p64"/>
          <p:cNvGrpSpPr/>
          <p:nvPr/>
        </p:nvGrpSpPr>
        <p:grpSpPr>
          <a:xfrm>
            <a:off x="4294071" y="7150209"/>
            <a:ext cx="2173402" cy="1598857"/>
            <a:chOff x="2183288" y="3555572"/>
            <a:chExt cx="1136241" cy="835873"/>
          </a:xfrm>
        </p:grpSpPr>
        <p:sp>
          <p:nvSpPr>
            <p:cNvPr id="4547" name="Google Shape;4547;p6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48" name="Google Shape;4548;p64"/>
            <p:cNvGrpSpPr/>
            <p:nvPr/>
          </p:nvGrpSpPr>
          <p:grpSpPr>
            <a:xfrm>
              <a:off x="2205895" y="3637269"/>
              <a:ext cx="1089848" cy="724993"/>
              <a:chOff x="2205895" y="3637269"/>
              <a:chExt cx="1089848" cy="724993"/>
            </a:xfrm>
          </p:grpSpPr>
          <p:sp>
            <p:nvSpPr>
              <p:cNvPr id="4549" name="Google Shape;4549;p6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6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6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6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6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6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55" name="Google Shape;4555;p6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56" name="Google Shape;4556;p6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57" name="Google Shape;4557;p64"/>
            <p:cNvGrpSpPr/>
            <p:nvPr/>
          </p:nvGrpSpPr>
          <p:grpSpPr>
            <a:xfrm>
              <a:off x="3173850" y="3779426"/>
              <a:ext cx="145679" cy="70048"/>
              <a:chOff x="3173850" y="3779426"/>
              <a:chExt cx="145679" cy="70048"/>
            </a:xfrm>
          </p:grpSpPr>
          <p:cxnSp>
            <p:nvCxnSpPr>
              <p:cNvPr id="4558" name="Google Shape;4558;p6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59" name="Google Shape;4559;p6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0" name="Google Shape;4560;p64"/>
            <p:cNvGrpSpPr/>
            <p:nvPr/>
          </p:nvGrpSpPr>
          <p:grpSpPr>
            <a:xfrm>
              <a:off x="2183288" y="4139483"/>
              <a:ext cx="145133" cy="70048"/>
              <a:chOff x="2183288" y="4139483"/>
              <a:chExt cx="145133" cy="70048"/>
            </a:xfrm>
          </p:grpSpPr>
          <p:cxnSp>
            <p:nvCxnSpPr>
              <p:cNvPr id="4561" name="Google Shape;4561;p6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62" name="Google Shape;4562;p6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63" name="Google Shape;4563;p6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64" name="Google Shape;4564;p6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65" name="Google Shape;4565;p64"/>
            <p:cNvGrpSpPr/>
            <p:nvPr/>
          </p:nvGrpSpPr>
          <p:grpSpPr>
            <a:xfrm>
              <a:off x="2943836" y="4268886"/>
              <a:ext cx="60717" cy="122559"/>
              <a:chOff x="2943836" y="4268886"/>
              <a:chExt cx="60717" cy="122559"/>
            </a:xfrm>
          </p:grpSpPr>
          <p:sp>
            <p:nvSpPr>
              <p:cNvPr id="4566" name="Google Shape;4566;p6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67" name="Google Shape;4567;p6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68" name="Google Shape;4568;p64"/>
          <p:cNvGrpSpPr/>
          <p:nvPr/>
        </p:nvGrpSpPr>
        <p:grpSpPr>
          <a:xfrm>
            <a:off x="6819963" y="2992209"/>
            <a:ext cx="3351740" cy="1516502"/>
            <a:chOff x="3530532" y="1496185"/>
            <a:chExt cx="1562000" cy="706730"/>
          </a:xfrm>
        </p:grpSpPr>
        <p:cxnSp>
          <p:nvCxnSpPr>
            <p:cNvPr id="4569" name="Google Shape;4569;p6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70" name="Google Shape;4570;p64"/>
            <p:cNvGrpSpPr/>
            <p:nvPr/>
          </p:nvGrpSpPr>
          <p:grpSpPr>
            <a:xfrm>
              <a:off x="3530532" y="1496185"/>
              <a:ext cx="323430" cy="463587"/>
              <a:chOff x="3530532" y="1496185"/>
              <a:chExt cx="323430" cy="463587"/>
            </a:xfrm>
          </p:grpSpPr>
          <p:grpSp>
            <p:nvGrpSpPr>
              <p:cNvPr id="4571" name="Google Shape;4571;p64"/>
              <p:cNvGrpSpPr/>
              <p:nvPr/>
            </p:nvGrpSpPr>
            <p:grpSpPr>
              <a:xfrm>
                <a:off x="3567462" y="1496185"/>
                <a:ext cx="286500" cy="361376"/>
                <a:chOff x="3567462" y="1496185"/>
                <a:chExt cx="286500" cy="361376"/>
              </a:xfrm>
            </p:grpSpPr>
            <p:cxnSp>
              <p:nvCxnSpPr>
                <p:cNvPr id="4572" name="Google Shape;4572;p6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73" name="Google Shape;4573;p64"/>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74" name="Google Shape;4574;p64"/>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5" name="Google Shape;4575;p64"/>
            <p:cNvGrpSpPr/>
            <p:nvPr/>
          </p:nvGrpSpPr>
          <p:grpSpPr>
            <a:xfrm>
              <a:off x="3891569" y="1779209"/>
              <a:ext cx="323945" cy="423706"/>
              <a:chOff x="3891569" y="1779209"/>
              <a:chExt cx="323945" cy="423706"/>
            </a:xfrm>
          </p:grpSpPr>
          <p:grpSp>
            <p:nvGrpSpPr>
              <p:cNvPr id="4576" name="Google Shape;4576;p64"/>
              <p:cNvGrpSpPr/>
              <p:nvPr/>
            </p:nvGrpSpPr>
            <p:grpSpPr>
              <a:xfrm>
                <a:off x="3929014" y="1881638"/>
                <a:ext cx="286500" cy="321278"/>
                <a:chOff x="3929014" y="1881638"/>
                <a:chExt cx="286500" cy="321278"/>
              </a:xfrm>
            </p:grpSpPr>
            <p:cxnSp>
              <p:nvCxnSpPr>
                <p:cNvPr id="4577" name="Google Shape;4577;p6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78" name="Google Shape;4578;p64"/>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79" name="Google Shape;4579;p64"/>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0" name="Google Shape;4580;p64"/>
            <p:cNvGrpSpPr/>
            <p:nvPr/>
          </p:nvGrpSpPr>
          <p:grpSpPr>
            <a:xfrm>
              <a:off x="4252606" y="1496185"/>
              <a:ext cx="324721" cy="463587"/>
              <a:chOff x="4252606" y="1496185"/>
              <a:chExt cx="324721" cy="463587"/>
            </a:xfrm>
          </p:grpSpPr>
          <p:grpSp>
            <p:nvGrpSpPr>
              <p:cNvPr id="4581" name="Google Shape;4581;p64"/>
              <p:cNvGrpSpPr/>
              <p:nvPr/>
            </p:nvGrpSpPr>
            <p:grpSpPr>
              <a:xfrm>
                <a:off x="4290828" y="1496185"/>
                <a:ext cx="286500" cy="361376"/>
                <a:chOff x="4290828" y="1496185"/>
                <a:chExt cx="286500" cy="361376"/>
              </a:xfrm>
            </p:grpSpPr>
            <p:cxnSp>
              <p:nvCxnSpPr>
                <p:cNvPr id="4582" name="Google Shape;4582;p6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83" name="Google Shape;4583;p64"/>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84" name="Google Shape;4584;p64"/>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5" name="Google Shape;4585;p64"/>
            <p:cNvGrpSpPr/>
            <p:nvPr/>
          </p:nvGrpSpPr>
          <p:grpSpPr>
            <a:xfrm>
              <a:off x="4613643" y="1763716"/>
              <a:ext cx="325308" cy="439200"/>
              <a:chOff x="4613643" y="1763716"/>
              <a:chExt cx="325308" cy="439200"/>
            </a:xfrm>
          </p:grpSpPr>
          <p:grpSp>
            <p:nvGrpSpPr>
              <p:cNvPr id="4586" name="Google Shape;4586;p64"/>
              <p:cNvGrpSpPr/>
              <p:nvPr/>
            </p:nvGrpSpPr>
            <p:grpSpPr>
              <a:xfrm>
                <a:off x="4652451" y="1879538"/>
                <a:ext cx="286500" cy="323378"/>
                <a:chOff x="4652451" y="1879538"/>
                <a:chExt cx="286500" cy="323378"/>
              </a:xfrm>
            </p:grpSpPr>
            <p:cxnSp>
              <p:nvCxnSpPr>
                <p:cNvPr id="4587" name="Google Shape;4587;p6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88" name="Google Shape;4588;p64"/>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89" name="Google Shape;4589;p64"/>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90" name="Google Shape;4590;p64"/>
          <p:cNvGrpSpPr/>
          <p:nvPr/>
        </p:nvGrpSpPr>
        <p:grpSpPr>
          <a:xfrm>
            <a:off x="6843683" y="4699460"/>
            <a:ext cx="3304346" cy="783034"/>
            <a:chOff x="3512551" y="2358270"/>
            <a:chExt cx="1597383" cy="378533"/>
          </a:xfrm>
        </p:grpSpPr>
        <p:cxnSp>
          <p:nvCxnSpPr>
            <p:cNvPr id="4591" name="Google Shape;4591;p64"/>
            <p:cNvCxnSpPr>
              <a:stCxn id="4592" idx="6"/>
              <a:endCxn id="459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94" name="Google Shape;4594;p64"/>
            <p:cNvGrpSpPr/>
            <p:nvPr/>
          </p:nvGrpSpPr>
          <p:grpSpPr>
            <a:xfrm>
              <a:off x="3512551" y="2358270"/>
              <a:ext cx="225647" cy="307714"/>
              <a:chOff x="2182679" y="2004714"/>
              <a:chExt cx="792300" cy="1080458"/>
            </a:xfrm>
          </p:grpSpPr>
          <p:cxnSp>
            <p:nvCxnSpPr>
              <p:cNvPr id="4595" name="Google Shape;4595;p64"/>
              <p:cNvCxnSpPr>
                <a:stCxn id="459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92" name="Google Shape;4592;p6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64"/>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7" name="Google Shape;4597;p64"/>
            <p:cNvGrpSpPr/>
            <p:nvPr/>
          </p:nvGrpSpPr>
          <p:grpSpPr>
            <a:xfrm>
              <a:off x="3969644" y="2440153"/>
              <a:ext cx="225853" cy="296651"/>
              <a:chOff x="3775710" y="1729289"/>
              <a:chExt cx="136500" cy="179289"/>
            </a:xfrm>
          </p:grpSpPr>
          <p:cxnSp>
            <p:nvCxnSpPr>
              <p:cNvPr id="4598" name="Google Shape;4598;p6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99" name="Google Shape;4599;p6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64"/>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1" name="Google Shape;4601;p64"/>
            <p:cNvGrpSpPr/>
            <p:nvPr/>
          </p:nvGrpSpPr>
          <p:grpSpPr>
            <a:xfrm>
              <a:off x="4427051" y="2358270"/>
              <a:ext cx="225647" cy="307714"/>
              <a:chOff x="5393704" y="2004714"/>
              <a:chExt cx="792300" cy="1080458"/>
            </a:xfrm>
          </p:grpSpPr>
          <p:cxnSp>
            <p:nvCxnSpPr>
              <p:cNvPr id="4602" name="Google Shape;4602;p64"/>
              <p:cNvCxnSpPr>
                <a:stCxn id="460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04" name="Google Shape;4604;p6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64"/>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5" name="Google Shape;4605;p64"/>
            <p:cNvGrpSpPr/>
            <p:nvPr/>
          </p:nvGrpSpPr>
          <p:grpSpPr>
            <a:xfrm>
              <a:off x="4884287" y="2440252"/>
              <a:ext cx="225647" cy="296532"/>
              <a:chOff x="6999166" y="2292572"/>
              <a:chExt cx="792300" cy="1041192"/>
            </a:xfrm>
          </p:grpSpPr>
          <p:cxnSp>
            <p:nvCxnSpPr>
              <p:cNvPr id="4606" name="Google Shape;4606;p6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93" name="Google Shape;4593;p6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64"/>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08" name="Google Shape;4608;p64"/>
          <p:cNvGrpSpPr/>
          <p:nvPr/>
        </p:nvGrpSpPr>
        <p:grpSpPr>
          <a:xfrm>
            <a:off x="13685298" y="2371860"/>
            <a:ext cx="3163689" cy="1465636"/>
            <a:chOff x="634175" y="2986275"/>
            <a:chExt cx="3147949" cy="1458344"/>
          </a:xfrm>
        </p:grpSpPr>
        <p:cxnSp>
          <p:nvCxnSpPr>
            <p:cNvPr id="4609" name="Google Shape;4609;p64"/>
            <p:cNvCxnSpPr>
              <a:stCxn id="4610" idx="4"/>
              <a:endCxn id="461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12" name="Google Shape;4612;p64"/>
            <p:cNvCxnSpPr>
              <a:stCxn id="4611" idx="0"/>
              <a:endCxn id="461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4" name="Google Shape;4614;p64"/>
            <p:cNvCxnSpPr>
              <a:stCxn id="4613" idx="4"/>
              <a:endCxn id="461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6" name="Google Shape;4616;p64"/>
            <p:cNvCxnSpPr>
              <a:stCxn id="4615" idx="0"/>
              <a:endCxn id="461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17" name="Google Shape;4617;p6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13" name="Google Shape;4613;p6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10" name="Google Shape;4610;p6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15" name="Google Shape;4615;p6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11" name="Google Shape;4611;p6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618" name="Google Shape;4618;p64"/>
          <p:cNvGrpSpPr/>
          <p:nvPr/>
        </p:nvGrpSpPr>
        <p:grpSpPr>
          <a:xfrm>
            <a:off x="6820727" y="5760479"/>
            <a:ext cx="3350257" cy="627348"/>
            <a:chOff x="998425" y="1182125"/>
            <a:chExt cx="1065400" cy="199500"/>
          </a:xfrm>
        </p:grpSpPr>
        <p:sp>
          <p:nvSpPr>
            <p:cNvPr id="4619" name="Google Shape;4619;p6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6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6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6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6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4" name="Google Shape;4624;p64"/>
          <p:cNvGrpSpPr/>
          <p:nvPr/>
        </p:nvGrpSpPr>
        <p:grpSpPr>
          <a:xfrm>
            <a:off x="6820726" y="7672412"/>
            <a:ext cx="3350259" cy="1050689"/>
            <a:chOff x="5194708" y="3484366"/>
            <a:chExt cx="3148148" cy="987304"/>
          </a:xfrm>
        </p:grpSpPr>
        <p:grpSp>
          <p:nvGrpSpPr>
            <p:cNvPr id="4625" name="Google Shape;4625;p64"/>
            <p:cNvGrpSpPr/>
            <p:nvPr/>
          </p:nvGrpSpPr>
          <p:grpSpPr>
            <a:xfrm>
              <a:off x="7531521" y="3484366"/>
              <a:ext cx="811335" cy="987304"/>
              <a:chOff x="3379425" y="1617275"/>
              <a:chExt cx="1090650" cy="1327200"/>
            </a:xfrm>
          </p:grpSpPr>
          <p:sp>
            <p:nvSpPr>
              <p:cNvPr id="4626" name="Google Shape;4626;p6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6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6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9" name="Google Shape;4629;p64"/>
            <p:cNvGrpSpPr/>
            <p:nvPr/>
          </p:nvGrpSpPr>
          <p:grpSpPr>
            <a:xfrm>
              <a:off x="6752546" y="3484366"/>
              <a:ext cx="811428" cy="987304"/>
              <a:chOff x="2332275" y="1617275"/>
              <a:chExt cx="1090775" cy="1327200"/>
            </a:xfrm>
          </p:grpSpPr>
          <p:sp>
            <p:nvSpPr>
              <p:cNvPr id="4630" name="Google Shape;4630;p6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6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6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33" name="Google Shape;4633;p64"/>
            <p:cNvGrpSpPr/>
            <p:nvPr/>
          </p:nvGrpSpPr>
          <p:grpSpPr>
            <a:xfrm>
              <a:off x="5973664" y="3484366"/>
              <a:ext cx="811335" cy="987304"/>
              <a:chOff x="1285250" y="1617275"/>
              <a:chExt cx="1090650" cy="1327200"/>
            </a:xfrm>
          </p:grpSpPr>
          <p:sp>
            <p:nvSpPr>
              <p:cNvPr id="4634" name="Google Shape;4634;p6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6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6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7" name="Google Shape;4637;p64"/>
            <p:cNvGrpSpPr/>
            <p:nvPr/>
          </p:nvGrpSpPr>
          <p:grpSpPr>
            <a:xfrm>
              <a:off x="5194708" y="3484366"/>
              <a:ext cx="811409" cy="987304"/>
              <a:chOff x="238125" y="1617275"/>
              <a:chExt cx="1090750" cy="1327200"/>
            </a:xfrm>
          </p:grpSpPr>
          <p:sp>
            <p:nvSpPr>
              <p:cNvPr id="4638" name="Google Shape;4638;p6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6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6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41" name="Google Shape;4641;p64"/>
          <p:cNvGrpSpPr/>
          <p:nvPr/>
        </p:nvGrpSpPr>
        <p:grpSpPr>
          <a:xfrm>
            <a:off x="13688096" y="4964190"/>
            <a:ext cx="3158092" cy="1044461"/>
            <a:chOff x="6853641" y="2534077"/>
            <a:chExt cx="1515545" cy="501229"/>
          </a:xfrm>
        </p:grpSpPr>
        <p:grpSp>
          <p:nvGrpSpPr>
            <p:cNvPr id="4642" name="Google Shape;4642;p64"/>
            <p:cNvGrpSpPr/>
            <p:nvPr/>
          </p:nvGrpSpPr>
          <p:grpSpPr>
            <a:xfrm>
              <a:off x="6853641" y="2618923"/>
              <a:ext cx="1515545" cy="324556"/>
              <a:chOff x="6853641" y="2618923"/>
              <a:chExt cx="1515545" cy="324556"/>
            </a:xfrm>
          </p:grpSpPr>
          <p:sp>
            <p:nvSpPr>
              <p:cNvPr id="4643" name="Google Shape;4643;p6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6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6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6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6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48" name="Google Shape;4648;p6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6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6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6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6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3" name="Google Shape;4653;p64"/>
          <p:cNvGrpSpPr/>
          <p:nvPr/>
        </p:nvGrpSpPr>
        <p:grpSpPr>
          <a:xfrm>
            <a:off x="6877880" y="6714271"/>
            <a:ext cx="3235951" cy="693233"/>
            <a:chOff x="1808063" y="4294338"/>
            <a:chExt cx="3370782" cy="721817"/>
          </a:xfrm>
        </p:grpSpPr>
        <p:sp>
          <p:nvSpPr>
            <p:cNvPr id="4654" name="Google Shape;4654;p6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55" name="Google Shape;4655;p6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6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6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6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6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6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1" name="Google Shape;4661;p6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2" name="Google Shape;4662;p6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3" name="Google Shape;4663;p6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64" name="Google Shape;4664;p64"/>
          <p:cNvGrpSpPr/>
          <p:nvPr/>
        </p:nvGrpSpPr>
        <p:grpSpPr>
          <a:xfrm>
            <a:off x="10529872" y="8047771"/>
            <a:ext cx="2834134" cy="701211"/>
            <a:chOff x="4234950" y="2101012"/>
            <a:chExt cx="4219974" cy="1044090"/>
          </a:xfrm>
        </p:grpSpPr>
        <p:sp>
          <p:nvSpPr>
            <p:cNvPr id="4665" name="Google Shape;4665;p6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6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6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8" name="Google Shape;4668;p6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6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6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6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6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6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6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6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6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6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6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6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6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1" name="Google Shape;4681;p64"/>
          <p:cNvGrpSpPr/>
          <p:nvPr/>
        </p:nvGrpSpPr>
        <p:grpSpPr>
          <a:xfrm>
            <a:off x="13680815" y="4029286"/>
            <a:ext cx="3172653" cy="743114"/>
            <a:chOff x="1247650" y="2075423"/>
            <a:chExt cx="6648477" cy="1557238"/>
          </a:xfrm>
        </p:grpSpPr>
        <p:sp>
          <p:nvSpPr>
            <p:cNvPr id="4682" name="Google Shape;4682;p6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6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6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6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6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6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8" name="Google Shape;4688;p64"/>
          <p:cNvGrpSpPr/>
          <p:nvPr/>
        </p:nvGrpSpPr>
        <p:grpSpPr>
          <a:xfrm>
            <a:off x="10543357" y="2335666"/>
            <a:ext cx="2831203" cy="3297066"/>
            <a:chOff x="1839112" y="2209163"/>
            <a:chExt cx="1918159" cy="2233784"/>
          </a:xfrm>
        </p:grpSpPr>
        <p:sp>
          <p:nvSpPr>
            <p:cNvPr id="4689" name="Google Shape;4689;p64"/>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64"/>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64"/>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92" name="Google Shape;4692;p64"/>
            <p:cNvCxnSpPr>
              <a:stCxn id="4689" idx="6"/>
              <a:endCxn id="4690"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3" name="Google Shape;4693;p64"/>
            <p:cNvCxnSpPr>
              <a:stCxn id="4690" idx="4"/>
              <a:endCxn id="469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95" name="Google Shape;4695;p64"/>
            <p:cNvCxnSpPr>
              <a:stCxn id="4694" idx="6"/>
              <a:endCxn id="4691"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6" name="Google Shape;4696;p64"/>
            <p:cNvCxnSpPr>
              <a:stCxn id="4691" idx="4"/>
              <a:endCxn id="469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94" name="Google Shape;4694;p64"/>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64"/>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64"/>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99" name="Google Shape;4699;p64"/>
            <p:cNvCxnSpPr>
              <a:endCxn id="469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00" name="Google Shape;4700;p64"/>
          <p:cNvGrpSpPr/>
          <p:nvPr/>
        </p:nvGrpSpPr>
        <p:grpSpPr>
          <a:xfrm>
            <a:off x="6857888" y="2371834"/>
            <a:ext cx="3275935" cy="309884"/>
            <a:chOff x="238125" y="2506075"/>
            <a:chExt cx="7115411" cy="673075"/>
          </a:xfrm>
        </p:grpSpPr>
        <p:sp>
          <p:nvSpPr>
            <p:cNvPr id="4701" name="Google Shape;4701;p6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6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6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6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6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6" name="Google Shape;4706;p64"/>
          <p:cNvGrpSpPr/>
          <p:nvPr/>
        </p:nvGrpSpPr>
        <p:grpSpPr>
          <a:xfrm>
            <a:off x="3939361" y="3001269"/>
            <a:ext cx="2525864" cy="1570815"/>
            <a:chOff x="548861" y="389676"/>
            <a:chExt cx="3843371" cy="2390163"/>
          </a:xfrm>
        </p:grpSpPr>
        <p:cxnSp>
          <p:nvCxnSpPr>
            <p:cNvPr id="4707" name="Google Shape;4707;p6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8" name="Google Shape;4708;p6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9" name="Google Shape;4709;p6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10" name="Google Shape;4710;p6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11" name="Google Shape;4711;p6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12" name="Google Shape;4712;p6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13" name="Google Shape;4713;p6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14" name="Google Shape;4714;p6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6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6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6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6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6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0" name="Google Shape;4720;p64"/>
          <p:cNvGrpSpPr/>
          <p:nvPr/>
        </p:nvGrpSpPr>
        <p:grpSpPr>
          <a:xfrm>
            <a:off x="1515623" y="5215024"/>
            <a:ext cx="2824107" cy="1267123"/>
            <a:chOff x="1187400" y="2529299"/>
            <a:chExt cx="6769193" cy="2241903"/>
          </a:xfrm>
        </p:grpSpPr>
        <p:sp>
          <p:nvSpPr>
            <p:cNvPr id="4721" name="Google Shape;4721;p64"/>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722" name="Google Shape;4722;p64"/>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23" name="Google Shape;4723;p64"/>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24" name="Google Shape;4724;p64"/>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25" name="Google Shape;4725;p64"/>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26" name="Google Shape;4726;p64"/>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27" name="Google Shape;4727;p64"/>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728" name="Google Shape;4728;p64"/>
            <p:cNvCxnSpPr>
              <a:stCxn id="4721" idx="2"/>
              <a:endCxn id="472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9" name="Google Shape;4729;p64"/>
            <p:cNvCxnSpPr>
              <a:stCxn id="4723" idx="0"/>
              <a:endCxn id="472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0" name="Google Shape;4730;p64"/>
            <p:cNvCxnSpPr>
              <a:stCxn id="4723" idx="2"/>
              <a:endCxn id="472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1" name="Google Shape;4731;p64"/>
            <p:cNvCxnSpPr>
              <a:stCxn id="4724" idx="0"/>
              <a:endCxn id="472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2" name="Google Shape;4732;p64"/>
            <p:cNvCxnSpPr>
              <a:stCxn id="4722" idx="2"/>
              <a:endCxn id="472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3" name="Google Shape;4733;p64"/>
            <p:cNvCxnSpPr>
              <a:stCxn id="4726" idx="0"/>
              <a:endCxn id="472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34" name="Google Shape;4734;p64"/>
          <p:cNvGrpSpPr/>
          <p:nvPr/>
        </p:nvGrpSpPr>
        <p:grpSpPr>
          <a:xfrm>
            <a:off x="13688116" y="6200441"/>
            <a:ext cx="3158070" cy="1081745"/>
            <a:chOff x="6895650" y="3126697"/>
            <a:chExt cx="1436662" cy="492105"/>
          </a:xfrm>
        </p:grpSpPr>
        <p:sp>
          <p:nvSpPr>
            <p:cNvPr id="4735" name="Google Shape;4735;p6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6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6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6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6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40" name="Google Shape;4740;p64"/>
            <p:cNvGrpSpPr/>
            <p:nvPr/>
          </p:nvGrpSpPr>
          <p:grpSpPr>
            <a:xfrm>
              <a:off x="6995957" y="3335810"/>
              <a:ext cx="1230393" cy="71754"/>
              <a:chOff x="6995957" y="3287964"/>
              <a:chExt cx="1230393" cy="71754"/>
            </a:xfrm>
          </p:grpSpPr>
          <p:sp>
            <p:nvSpPr>
              <p:cNvPr id="4741" name="Google Shape;4741;p6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6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6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6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6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46" name="Google Shape;4746;p64"/>
          <p:cNvGrpSpPr/>
          <p:nvPr/>
        </p:nvGrpSpPr>
        <p:grpSpPr>
          <a:xfrm>
            <a:off x="13685280" y="7473967"/>
            <a:ext cx="3163724" cy="1301250"/>
            <a:chOff x="6777990" y="3710194"/>
            <a:chExt cx="1646915" cy="677382"/>
          </a:xfrm>
        </p:grpSpPr>
        <p:grpSp>
          <p:nvGrpSpPr>
            <p:cNvPr id="4747" name="Google Shape;4747;p64"/>
            <p:cNvGrpSpPr/>
            <p:nvPr/>
          </p:nvGrpSpPr>
          <p:grpSpPr>
            <a:xfrm>
              <a:off x="6777990" y="3874492"/>
              <a:ext cx="411129" cy="513083"/>
              <a:chOff x="6777990" y="3874492"/>
              <a:chExt cx="411129" cy="513083"/>
            </a:xfrm>
          </p:grpSpPr>
          <p:cxnSp>
            <p:nvCxnSpPr>
              <p:cNvPr id="4748" name="Google Shape;4748;p6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49" name="Google Shape;4749;p6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0" name="Google Shape;4750;p64"/>
            <p:cNvGrpSpPr/>
            <p:nvPr/>
          </p:nvGrpSpPr>
          <p:grpSpPr>
            <a:xfrm>
              <a:off x="7188425" y="3710194"/>
              <a:ext cx="411123" cy="520535"/>
              <a:chOff x="7188425" y="3710194"/>
              <a:chExt cx="411123" cy="520535"/>
            </a:xfrm>
          </p:grpSpPr>
          <p:cxnSp>
            <p:nvCxnSpPr>
              <p:cNvPr id="4751" name="Google Shape;4751;p6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2" name="Google Shape;4752;p6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3" name="Google Shape;4753;p64"/>
            <p:cNvGrpSpPr/>
            <p:nvPr/>
          </p:nvGrpSpPr>
          <p:grpSpPr>
            <a:xfrm>
              <a:off x="7603341" y="3874492"/>
              <a:ext cx="411474" cy="513083"/>
              <a:chOff x="7603341" y="3874492"/>
              <a:chExt cx="411474" cy="513083"/>
            </a:xfrm>
          </p:grpSpPr>
          <p:cxnSp>
            <p:nvCxnSpPr>
              <p:cNvPr id="4754" name="Google Shape;4754;p6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5" name="Google Shape;4755;p6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6" name="Google Shape;4756;p64"/>
            <p:cNvGrpSpPr/>
            <p:nvPr/>
          </p:nvGrpSpPr>
          <p:grpSpPr>
            <a:xfrm>
              <a:off x="8013776" y="3722847"/>
              <a:ext cx="411129" cy="507881"/>
              <a:chOff x="8013776" y="3722847"/>
              <a:chExt cx="411129" cy="507881"/>
            </a:xfrm>
          </p:grpSpPr>
          <p:cxnSp>
            <p:nvCxnSpPr>
              <p:cNvPr id="4757" name="Google Shape;4757;p6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58" name="Google Shape;4758;p6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59" name="Google Shape;4759;p64"/>
          <p:cNvGrpSpPr/>
          <p:nvPr/>
        </p:nvGrpSpPr>
        <p:grpSpPr>
          <a:xfrm>
            <a:off x="10524311" y="5819648"/>
            <a:ext cx="2843778" cy="2041207"/>
            <a:chOff x="5190863" y="2824811"/>
            <a:chExt cx="1544860" cy="1108869"/>
          </a:xfrm>
        </p:grpSpPr>
        <p:grpSp>
          <p:nvGrpSpPr>
            <p:cNvPr id="4760" name="Google Shape;4760;p64"/>
            <p:cNvGrpSpPr/>
            <p:nvPr/>
          </p:nvGrpSpPr>
          <p:grpSpPr>
            <a:xfrm>
              <a:off x="5938695" y="3176919"/>
              <a:ext cx="685761" cy="404739"/>
              <a:chOff x="5938695" y="3176919"/>
              <a:chExt cx="685761" cy="404739"/>
            </a:xfrm>
          </p:grpSpPr>
          <p:grpSp>
            <p:nvGrpSpPr>
              <p:cNvPr id="4761" name="Google Shape;4761;p64"/>
              <p:cNvGrpSpPr/>
              <p:nvPr/>
            </p:nvGrpSpPr>
            <p:grpSpPr>
              <a:xfrm>
                <a:off x="5938695" y="3176919"/>
                <a:ext cx="685761" cy="404739"/>
                <a:chOff x="5938695" y="3176919"/>
                <a:chExt cx="685761" cy="404739"/>
              </a:xfrm>
            </p:grpSpPr>
            <p:sp>
              <p:nvSpPr>
                <p:cNvPr id="4762" name="Google Shape;4762;p6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6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64" name="Google Shape;4764;p6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5" name="Google Shape;4765;p64"/>
            <p:cNvGrpSpPr/>
            <p:nvPr/>
          </p:nvGrpSpPr>
          <p:grpSpPr>
            <a:xfrm>
              <a:off x="5305233" y="3176835"/>
              <a:ext cx="685971" cy="404655"/>
              <a:chOff x="5305233" y="3176835"/>
              <a:chExt cx="685971" cy="404655"/>
            </a:xfrm>
          </p:grpSpPr>
          <p:grpSp>
            <p:nvGrpSpPr>
              <p:cNvPr id="4766" name="Google Shape;4766;p64"/>
              <p:cNvGrpSpPr/>
              <p:nvPr/>
            </p:nvGrpSpPr>
            <p:grpSpPr>
              <a:xfrm>
                <a:off x="5305233" y="3176835"/>
                <a:ext cx="685971" cy="404655"/>
                <a:chOff x="5305233" y="3176835"/>
                <a:chExt cx="685971" cy="404655"/>
              </a:xfrm>
            </p:grpSpPr>
            <p:sp>
              <p:nvSpPr>
                <p:cNvPr id="4767" name="Google Shape;4767;p6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6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69" name="Google Shape;4769;p6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70" name="Google Shape;4770;p6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71" name="Google Shape;4771;p64"/>
            <p:cNvGrpSpPr/>
            <p:nvPr/>
          </p:nvGrpSpPr>
          <p:grpSpPr>
            <a:xfrm>
              <a:off x="5657361" y="2824811"/>
              <a:ext cx="1078361" cy="404655"/>
              <a:chOff x="5657361" y="2824811"/>
              <a:chExt cx="1078361" cy="404655"/>
            </a:xfrm>
          </p:grpSpPr>
          <p:grpSp>
            <p:nvGrpSpPr>
              <p:cNvPr id="4772" name="Google Shape;4772;p64"/>
              <p:cNvGrpSpPr/>
              <p:nvPr/>
            </p:nvGrpSpPr>
            <p:grpSpPr>
              <a:xfrm>
                <a:off x="5657361" y="2824811"/>
                <a:ext cx="1078361" cy="404655"/>
                <a:chOff x="5657361" y="2824811"/>
                <a:chExt cx="1078361" cy="404655"/>
              </a:xfrm>
            </p:grpSpPr>
            <p:grpSp>
              <p:nvGrpSpPr>
                <p:cNvPr id="4773" name="Google Shape;4773;p64"/>
                <p:cNvGrpSpPr/>
                <p:nvPr/>
              </p:nvGrpSpPr>
              <p:grpSpPr>
                <a:xfrm>
                  <a:off x="5938485" y="2824811"/>
                  <a:ext cx="797237" cy="404655"/>
                  <a:chOff x="5938485" y="2824811"/>
                  <a:chExt cx="797237" cy="404655"/>
                </a:xfrm>
              </p:grpSpPr>
              <p:sp>
                <p:nvSpPr>
                  <p:cNvPr id="4774" name="Google Shape;4774;p6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6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76" name="Google Shape;4776;p6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77" name="Google Shape;4777;p6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8" name="Google Shape;4778;p64"/>
            <p:cNvGrpSpPr/>
            <p:nvPr/>
          </p:nvGrpSpPr>
          <p:grpSpPr>
            <a:xfrm>
              <a:off x="5190863" y="3528942"/>
              <a:ext cx="1078026" cy="404739"/>
              <a:chOff x="5190863" y="3528942"/>
              <a:chExt cx="1078026" cy="404739"/>
            </a:xfrm>
          </p:grpSpPr>
          <p:sp>
            <p:nvSpPr>
              <p:cNvPr id="4779" name="Google Shape;4779;p6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80" name="Google Shape;4780;p64"/>
              <p:cNvGrpSpPr/>
              <p:nvPr/>
            </p:nvGrpSpPr>
            <p:grpSpPr>
              <a:xfrm>
                <a:off x="5190863" y="3528942"/>
                <a:ext cx="1078026" cy="404739"/>
                <a:chOff x="5190863" y="3528942"/>
                <a:chExt cx="1078026" cy="404739"/>
              </a:xfrm>
            </p:grpSpPr>
            <p:sp>
              <p:nvSpPr>
                <p:cNvPr id="4781" name="Google Shape;4781;p6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6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783" name="Google Shape;4783;p64"/>
          <p:cNvGrpSpPr/>
          <p:nvPr/>
        </p:nvGrpSpPr>
        <p:grpSpPr>
          <a:xfrm>
            <a:off x="1456324" y="2948583"/>
            <a:ext cx="2173437" cy="1758974"/>
            <a:chOff x="803162" y="1474292"/>
            <a:chExt cx="1086719" cy="879487"/>
          </a:xfrm>
        </p:grpSpPr>
        <p:grpSp>
          <p:nvGrpSpPr>
            <p:cNvPr id="4784" name="Google Shape;4784;p64"/>
            <p:cNvGrpSpPr/>
            <p:nvPr/>
          </p:nvGrpSpPr>
          <p:grpSpPr>
            <a:xfrm>
              <a:off x="803162" y="1625948"/>
              <a:ext cx="445856" cy="576579"/>
              <a:chOff x="803162" y="1625948"/>
              <a:chExt cx="445856" cy="576579"/>
            </a:xfrm>
          </p:grpSpPr>
          <p:sp>
            <p:nvSpPr>
              <p:cNvPr id="4785" name="Google Shape;4785;p6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86" name="Google Shape;4786;p64"/>
              <p:cNvGrpSpPr/>
              <p:nvPr/>
            </p:nvGrpSpPr>
            <p:grpSpPr>
              <a:xfrm>
                <a:off x="1056023" y="1625948"/>
                <a:ext cx="192995" cy="576579"/>
                <a:chOff x="1056023" y="1625948"/>
                <a:chExt cx="192995" cy="576579"/>
              </a:xfrm>
            </p:grpSpPr>
            <p:sp>
              <p:nvSpPr>
                <p:cNvPr id="4787" name="Google Shape;4787;p6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6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6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6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91" name="Google Shape;4791;p6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92" name="Google Shape;4792;p64"/>
            <p:cNvGrpSpPr/>
            <p:nvPr/>
          </p:nvGrpSpPr>
          <p:grpSpPr>
            <a:xfrm>
              <a:off x="1371406" y="1474292"/>
              <a:ext cx="518475" cy="879487"/>
              <a:chOff x="1398231" y="1474292"/>
              <a:chExt cx="518475" cy="879487"/>
            </a:xfrm>
          </p:grpSpPr>
          <p:grpSp>
            <p:nvGrpSpPr>
              <p:cNvPr id="4793" name="Google Shape;4793;p64"/>
              <p:cNvGrpSpPr/>
              <p:nvPr/>
            </p:nvGrpSpPr>
            <p:grpSpPr>
              <a:xfrm>
                <a:off x="1398231" y="1474292"/>
                <a:ext cx="518475" cy="341643"/>
                <a:chOff x="1398231" y="1474292"/>
                <a:chExt cx="518475" cy="341643"/>
              </a:xfrm>
            </p:grpSpPr>
            <p:sp>
              <p:nvSpPr>
                <p:cNvPr id="4794" name="Google Shape;4794;p6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95" name="Google Shape;4795;p64"/>
                <p:cNvGrpSpPr/>
                <p:nvPr/>
              </p:nvGrpSpPr>
              <p:grpSpPr>
                <a:xfrm>
                  <a:off x="1616453" y="1474292"/>
                  <a:ext cx="300253" cy="341643"/>
                  <a:chOff x="1616453" y="1475379"/>
                  <a:chExt cx="300253" cy="341643"/>
                </a:xfrm>
              </p:grpSpPr>
              <p:sp>
                <p:nvSpPr>
                  <p:cNvPr id="4796" name="Google Shape;4796;p6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6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6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6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6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6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6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03" name="Google Shape;4803;p64"/>
                  <p:cNvGrpSpPr/>
                  <p:nvPr/>
                </p:nvGrpSpPr>
                <p:grpSpPr>
                  <a:xfrm>
                    <a:off x="1839639" y="1475379"/>
                    <a:ext cx="77067" cy="341643"/>
                    <a:chOff x="1839639" y="1475379"/>
                    <a:chExt cx="77067" cy="341643"/>
                  </a:xfrm>
                </p:grpSpPr>
                <p:sp>
                  <p:nvSpPr>
                    <p:cNvPr id="4804" name="Google Shape;4804;p6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6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06" name="Google Shape;4806;p64"/>
              <p:cNvGrpSpPr/>
              <p:nvPr/>
            </p:nvGrpSpPr>
            <p:grpSpPr>
              <a:xfrm>
                <a:off x="1398451" y="2012951"/>
                <a:ext cx="518255" cy="340828"/>
                <a:chOff x="1398451" y="2012951"/>
                <a:chExt cx="518255" cy="340828"/>
              </a:xfrm>
            </p:grpSpPr>
            <p:sp>
              <p:nvSpPr>
                <p:cNvPr id="4807" name="Google Shape;4807;p6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08" name="Google Shape;4808;p64"/>
                <p:cNvGrpSpPr/>
                <p:nvPr/>
              </p:nvGrpSpPr>
              <p:grpSpPr>
                <a:xfrm>
                  <a:off x="1616453" y="2012951"/>
                  <a:ext cx="300253" cy="340828"/>
                  <a:chOff x="1616453" y="2013538"/>
                  <a:chExt cx="300253" cy="340828"/>
                </a:xfrm>
              </p:grpSpPr>
              <p:sp>
                <p:nvSpPr>
                  <p:cNvPr id="4809" name="Google Shape;4809;p6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6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6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6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6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6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6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16" name="Google Shape;4816;p64"/>
                  <p:cNvGrpSpPr/>
                  <p:nvPr/>
                </p:nvGrpSpPr>
                <p:grpSpPr>
                  <a:xfrm>
                    <a:off x="1839639" y="2013538"/>
                    <a:ext cx="77067" cy="340828"/>
                    <a:chOff x="1839639" y="2013538"/>
                    <a:chExt cx="77067" cy="340828"/>
                  </a:xfrm>
                </p:grpSpPr>
                <p:sp>
                  <p:nvSpPr>
                    <p:cNvPr id="4817" name="Google Shape;4817;p6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6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819" name="Google Shape;4819;p64"/>
          <p:cNvGrpSpPr/>
          <p:nvPr/>
        </p:nvGrpSpPr>
        <p:grpSpPr>
          <a:xfrm>
            <a:off x="1449971" y="7210957"/>
            <a:ext cx="2737362" cy="1365836"/>
            <a:chOff x="724986" y="3605478"/>
            <a:chExt cx="1368681" cy="682918"/>
          </a:xfrm>
        </p:grpSpPr>
        <p:grpSp>
          <p:nvGrpSpPr>
            <p:cNvPr id="4820" name="Google Shape;4820;p64"/>
            <p:cNvGrpSpPr/>
            <p:nvPr/>
          </p:nvGrpSpPr>
          <p:grpSpPr>
            <a:xfrm>
              <a:off x="1289102" y="3823629"/>
              <a:ext cx="240442" cy="250435"/>
              <a:chOff x="-165066" y="3843615"/>
              <a:chExt cx="221259" cy="230455"/>
            </a:xfrm>
          </p:grpSpPr>
          <p:sp>
            <p:nvSpPr>
              <p:cNvPr id="4821" name="Google Shape;4821;p6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6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6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6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6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6" name="Google Shape;4826;p6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6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6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6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6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6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6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6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6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6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6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37" name="Google Shape;4837;p6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6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6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40" name="Google Shape;4840;p6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1" name="Google Shape;4841;p64"/>
            <p:cNvGrpSpPr/>
            <p:nvPr/>
          </p:nvGrpSpPr>
          <p:grpSpPr>
            <a:xfrm>
              <a:off x="724986" y="3605478"/>
              <a:ext cx="1368681" cy="682918"/>
              <a:chOff x="724986" y="3605478"/>
              <a:chExt cx="1368681" cy="682918"/>
            </a:xfrm>
          </p:grpSpPr>
          <p:grpSp>
            <p:nvGrpSpPr>
              <p:cNvPr id="4842" name="Google Shape;4842;p64"/>
              <p:cNvGrpSpPr/>
              <p:nvPr/>
            </p:nvGrpSpPr>
            <p:grpSpPr>
              <a:xfrm>
                <a:off x="1498221" y="4047614"/>
                <a:ext cx="529172" cy="240783"/>
                <a:chOff x="1498221" y="4047614"/>
                <a:chExt cx="529172" cy="240783"/>
              </a:xfrm>
            </p:grpSpPr>
            <p:grpSp>
              <p:nvGrpSpPr>
                <p:cNvPr id="4843" name="Google Shape;4843;p64"/>
                <p:cNvGrpSpPr/>
                <p:nvPr/>
              </p:nvGrpSpPr>
              <p:grpSpPr>
                <a:xfrm>
                  <a:off x="1826655" y="4224370"/>
                  <a:ext cx="200738" cy="25631"/>
                  <a:chOff x="1826655" y="4224370"/>
                  <a:chExt cx="200738" cy="25631"/>
                </a:xfrm>
              </p:grpSpPr>
              <p:sp>
                <p:nvSpPr>
                  <p:cNvPr id="4844" name="Google Shape;4844;p6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6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6" name="Google Shape;4846;p64"/>
                <p:cNvGrpSpPr/>
                <p:nvPr/>
              </p:nvGrpSpPr>
              <p:grpSpPr>
                <a:xfrm>
                  <a:off x="1498221" y="4047614"/>
                  <a:ext cx="328444" cy="240783"/>
                  <a:chOff x="1498221" y="4047614"/>
                  <a:chExt cx="328444" cy="240783"/>
                </a:xfrm>
              </p:grpSpPr>
              <p:sp>
                <p:nvSpPr>
                  <p:cNvPr id="4847" name="Google Shape;4847;p6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8" name="Google Shape;4848;p64"/>
                  <p:cNvGrpSpPr/>
                  <p:nvPr/>
                </p:nvGrpSpPr>
                <p:grpSpPr>
                  <a:xfrm>
                    <a:off x="1498221" y="4047614"/>
                    <a:ext cx="150566" cy="190416"/>
                    <a:chOff x="1498221" y="4047614"/>
                    <a:chExt cx="150566" cy="190416"/>
                  </a:xfrm>
                </p:grpSpPr>
                <p:sp>
                  <p:nvSpPr>
                    <p:cNvPr id="4849" name="Google Shape;4849;p6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6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51" name="Google Shape;4851;p64"/>
              <p:cNvGrpSpPr/>
              <p:nvPr/>
            </p:nvGrpSpPr>
            <p:grpSpPr>
              <a:xfrm>
                <a:off x="1560718" y="3800594"/>
                <a:ext cx="532948" cy="302090"/>
                <a:chOff x="1560718" y="3800594"/>
                <a:chExt cx="532948" cy="302090"/>
              </a:xfrm>
            </p:grpSpPr>
            <p:grpSp>
              <p:nvGrpSpPr>
                <p:cNvPr id="4852" name="Google Shape;4852;p64"/>
                <p:cNvGrpSpPr/>
                <p:nvPr/>
              </p:nvGrpSpPr>
              <p:grpSpPr>
                <a:xfrm>
                  <a:off x="1912179" y="3827344"/>
                  <a:ext cx="181487" cy="25631"/>
                  <a:chOff x="1912179" y="3827344"/>
                  <a:chExt cx="181487" cy="25631"/>
                </a:xfrm>
              </p:grpSpPr>
              <p:sp>
                <p:nvSpPr>
                  <p:cNvPr id="4853" name="Google Shape;4853;p6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6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5" name="Google Shape;4855;p64"/>
                <p:cNvGrpSpPr/>
                <p:nvPr/>
              </p:nvGrpSpPr>
              <p:grpSpPr>
                <a:xfrm>
                  <a:off x="1912179" y="4044505"/>
                  <a:ext cx="181487" cy="25622"/>
                  <a:chOff x="1912179" y="4044506"/>
                  <a:chExt cx="181487" cy="25622"/>
                </a:xfrm>
              </p:grpSpPr>
              <p:sp>
                <p:nvSpPr>
                  <p:cNvPr id="4856" name="Google Shape;4856;p6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6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8" name="Google Shape;4858;p64"/>
                <p:cNvGrpSpPr/>
                <p:nvPr/>
              </p:nvGrpSpPr>
              <p:grpSpPr>
                <a:xfrm>
                  <a:off x="1560718" y="3800594"/>
                  <a:ext cx="351472" cy="302090"/>
                  <a:chOff x="1560718" y="3800594"/>
                  <a:chExt cx="351472" cy="302090"/>
                </a:xfrm>
              </p:grpSpPr>
              <p:grpSp>
                <p:nvGrpSpPr>
                  <p:cNvPr id="4859" name="Google Shape;4859;p64"/>
                  <p:cNvGrpSpPr/>
                  <p:nvPr/>
                </p:nvGrpSpPr>
                <p:grpSpPr>
                  <a:xfrm>
                    <a:off x="1560718" y="3842857"/>
                    <a:ext cx="173586" cy="217131"/>
                    <a:chOff x="1560718" y="3842857"/>
                    <a:chExt cx="173586" cy="217131"/>
                  </a:xfrm>
                </p:grpSpPr>
                <p:sp>
                  <p:nvSpPr>
                    <p:cNvPr id="4860" name="Google Shape;4860;p6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6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6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63" name="Google Shape;4863;p6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6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865" name="Google Shape;4865;p6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66" name="Google Shape;4866;p64"/>
              <p:cNvGrpSpPr/>
              <p:nvPr/>
            </p:nvGrpSpPr>
            <p:grpSpPr>
              <a:xfrm>
                <a:off x="785350" y="3605478"/>
                <a:ext cx="535311" cy="249245"/>
                <a:chOff x="785350" y="3605478"/>
                <a:chExt cx="535311" cy="249245"/>
              </a:xfrm>
            </p:grpSpPr>
            <p:grpSp>
              <p:nvGrpSpPr>
                <p:cNvPr id="4867" name="Google Shape;4867;p64"/>
                <p:cNvGrpSpPr/>
                <p:nvPr/>
              </p:nvGrpSpPr>
              <p:grpSpPr>
                <a:xfrm>
                  <a:off x="785350" y="3605478"/>
                  <a:ext cx="376191" cy="102736"/>
                  <a:chOff x="785350" y="3605478"/>
                  <a:chExt cx="376191" cy="102736"/>
                </a:xfrm>
              </p:grpSpPr>
              <p:sp>
                <p:nvSpPr>
                  <p:cNvPr id="4868" name="Google Shape;4868;p6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6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6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1" name="Google Shape;4871;p64"/>
                <p:cNvGrpSpPr/>
                <p:nvPr/>
              </p:nvGrpSpPr>
              <p:grpSpPr>
                <a:xfrm>
                  <a:off x="1161530" y="3655851"/>
                  <a:ext cx="159131" cy="198872"/>
                  <a:chOff x="1161530" y="3655851"/>
                  <a:chExt cx="159131" cy="198872"/>
                </a:xfrm>
              </p:grpSpPr>
              <p:sp>
                <p:nvSpPr>
                  <p:cNvPr id="4872" name="Google Shape;4872;p6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6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74" name="Google Shape;4874;p64"/>
              <p:cNvGrpSpPr/>
              <p:nvPr/>
            </p:nvGrpSpPr>
            <p:grpSpPr>
              <a:xfrm>
                <a:off x="785350" y="4047614"/>
                <a:ext cx="535311" cy="240783"/>
                <a:chOff x="785350" y="4047614"/>
                <a:chExt cx="535311" cy="240783"/>
              </a:xfrm>
            </p:grpSpPr>
            <p:grpSp>
              <p:nvGrpSpPr>
                <p:cNvPr id="4875" name="Google Shape;4875;p64"/>
                <p:cNvGrpSpPr/>
                <p:nvPr/>
              </p:nvGrpSpPr>
              <p:grpSpPr>
                <a:xfrm>
                  <a:off x="1161636" y="4047614"/>
                  <a:ext cx="159025" cy="190415"/>
                  <a:chOff x="1161636" y="4047614"/>
                  <a:chExt cx="159025" cy="190415"/>
                </a:xfrm>
              </p:grpSpPr>
              <p:sp>
                <p:nvSpPr>
                  <p:cNvPr id="4876" name="Google Shape;4876;p6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6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8" name="Google Shape;4878;p64"/>
                <p:cNvGrpSpPr/>
                <p:nvPr/>
              </p:nvGrpSpPr>
              <p:grpSpPr>
                <a:xfrm>
                  <a:off x="785350" y="4185661"/>
                  <a:ext cx="376191" cy="102736"/>
                  <a:chOff x="785350" y="4185661"/>
                  <a:chExt cx="376191" cy="102736"/>
                </a:xfrm>
              </p:grpSpPr>
              <p:sp>
                <p:nvSpPr>
                  <p:cNvPr id="4879" name="Google Shape;4879;p6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6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6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82" name="Google Shape;4882;p64"/>
              <p:cNvGrpSpPr/>
              <p:nvPr/>
            </p:nvGrpSpPr>
            <p:grpSpPr>
              <a:xfrm>
                <a:off x="1501054" y="3605478"/>
                <a:ext cx="526340" cy="249240"/>
                <a:chOff x="1501054" y="3605478"/>
                <a:chExt cx="526340" cy="249240"/>
              </a:xfrm>
            </p:grpSpPr>
            <p:grpSp>
              <p:nvGrpSpPr>
                <p:cNvPr id="4883" name="Google Shape;4883;p64"/>
                <p:cNvGrpSpPr/>
                <p:nvPr/>
              </p:nvGrpSpPr>
              <p:grpSpPr>
                <a:xfrm>
                  <a:off x="1834208" y="3643867"/>
                  <a:ext cx="193185" cy="25622"/>
                  <a:chOff x="1834208" y="3643867"/>
                  <a:chExt cx="193185" cy="25622"/>
                </a:xfrm>
              </p:grpSpPr>
              <p:sp>
                <p:nvSpPr>
                  <p:cNvPr id="4884" name="Google Shape;4884;p6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6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6" name="Google Shape;4886;p64"/>
                <p:cNvGrpSpPr/>
                <p:nvPr/>
              </p:nvGrpSpPr>
              <p:grpSpPr>
                <a:xfrm>
                  <a:off x="1501054" y="3605478"/>
                  <a:ext cx="333165" cy="249240"/>
                  <a:chOff x="1501054" y="3605478"/>
                  <a:chExt cx="333165" cy="249240"/>
                </a:xfrm>
              </p:grpSpPr>
              <p:sp>
                <p:nvSpPr>
                  <p:cNvPr id="4887" name="Google Shape;4887;p6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88" name="Google Shape;4888;p64"/>
                  <p:cNvGrpSpPr/>
                  <p:nvPr/>
                </p:nvGrpSpPr>
                <p:grpSpPr>
                  <a:xfrm>
                    <a:off x="1501054" y="3655851"/>
                    <a:ext cx="155286" cy="198867"/>
                    <a:chOff x="1501054" y="3655851"/>
                    <a:chExt cx="155286" cy="198867"/>
                  </a:xfrm>
                </p:grpSpPr>
                <p:sp>
                  <p:nvSpPr>
                    <p:cNvPr id="4889" name="Google Shape;4889;p6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6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91" name="Google Shape;4891;p64"/>
              <p:cNvGrpSpPr/>
              <p:nvPr/>
            </p:nvGrpSpPr>
            <p:grpSpPr>
              <a:xfrm>
                <a:off x="724986" y="3800594"/>
                <a:ext cx="532950" cy="302090"/>
                <a:chOff x="724986" y="3800594"/>
                <a:chExt cx="532950" cy="302090"/>
              </a:xfrm>
            </p:grpSpPr>
            <p:grpSp>
              <p:nvGrpSpPr>
                <p:cNvPr id="4892" name="Google Shape;4892;p64"/>
                <p:cNvGrpSpPr/>
                <p:nvPr/>
              </p:nvGrpSpPr>
              <p:grpSpPr>
                <a:xfrm>
                  <a:off x="724986" y="4044367"/>
                  <a:ext cx="181314" cy="25626"/>
                  <a:chOff x="724986" y="4044367"/>
                  <a:chExt cx="181314" cy="25626"/>
                </a:xfrm>
              </p:grpSpPr>
              <p:sp>
                <p:nvSpPr>
                  <p:cNvPr id="4893" name="Google Shape;4893;p6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6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5" name="Google Shape;4895;p64"/>
                <p:cNvGrpSpPr/>
                <p:nvPr/>
              </p:nvGrpSpPr>
              <p:grpSpPr>
                <a:xfrm>
                  <a:off x="906290" y="3800594"/>
                  <a:ext cx="351646" cy="302090"/>
                  <a:chOff x="906290" y="3800594"/>
                  <a:chExt cx="351646" cy="302090"/>
                </a:xfrm>
              </p:grpSpPr>
              <p:grpSp>
                <p:nvGrpSpPr>
                  <p:cNvPr id="4896" name="Google Shape;4896;p64"/>
                  <p:cNvGrpSpPr/>
                  <p:nvPr/>
                </p:nvGrpSpPr>
                <p:grpSpPr>
                  <a:xfrm>
                    <a:off x="1084172" y="3842857"/>
                    <a:ext cx="173764" cy="217131"/>
                    <a:chOff x="1084172" y="3842857"/>
                    <a:chExt cx="173764" cy="217131"/>
                  </a:xfrm>
                </p:grpSpPr>
                <p:grpSp>
                  <p:nvGrpSpPr>
                    <p:cNvPr id="4897" name="Google Shape;4897;p64"/>
                    <p:cNvGrpSpPr/>
                    <p:nvPr/>
                  </p:nvGrpSpPr>
                  <p:grpSpPr>
                    <a:xfrm>
                      <a:off x="1156862" y="3936509"/>
                      <a:ext cx="101073" cy="25622"/>
                      <a:chOff x="1156862" y="3936509"/>
                      <a:chExt cx="101073" cy="25622"/>
                    </a:xfrm>
                  </p:grpSpPr>
                  <p:sp>
                    <p:nvSpPr>
                      <p:cNvPr id="4898" name="Google Shape;4898;p6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6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00" name="Google Shape;4900;p6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01" name="Google Shape;4901;p6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6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3" name="Google Shape;4903;p64"/>
                <p:cNvGrpSpPr/>
                <p:nvPr/>
              </p:nvGrpSpPr>
              <p:grpSpPr>
                <a:xfrm>
                  <a:off x="724986" y="3830189"/>
                  <a:ext cx="189533" cy="25626"/>
                  <a:chOff x="724986" y="3830189"/>
                  <a:chExt cx="189533" cy="25626"/>
                </a:xfrm>
              </p:grpSpPr>
              <p:sp>
                <p:nvSpPr>
                  <p:cNvPr id="4904" name="Google Shape;4904;p6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6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4906" name="Google Shape;4906;p64"/>
          <p:cNvGrpSpPr/>
          <p:nvPr/>
        </p:nvGrpSpPr>
        <p:grpSpPr>
          <a:xfrm>
            <a:off x="4506595" y="4911279"/>
            <a:ext cx="1897402" cy="1870756"/>
            <a:chOff x="2253298" y="2428317"/>
            <a:chExt cx="948701" cy="935378"/>
          </a:xfrm>
        </p:grpSpPr>
        <p:sp>
          <p:nvSpPr>
            <p:cNvPr id="4907" name="Google Shape;4907;p6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6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6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6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6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2" name="Google Shape;4912;p6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3" name="Google Shape;4913;p6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6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6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6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7" name="Google Shape;4917;p6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6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6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6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6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6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6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4" name="Google Shape;4924;p6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6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6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6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6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6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0" name="Google Shape;4930;p6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6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6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6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4" name="Google Shape;4934;p6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6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6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6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6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6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3" name="Shape 4943"/>
        <p:cNvGrpSpPr/>
        <p:nvPr/>
      </p:nvGrpSpPr>
      <p:grpSpPr>
        <a:xfrm>
          <a:off x="0" y="0"/>
          <a:ext cx="0" cy="0"/>
          <a:chOff x="0" y="0"/>
          <a:chExt cx="0" cy="0"/>
        </a:xfrm>
      </p:grpSpPr>
      <p:grpSp>
        <p:nvGrpSpPr>
          <p:cNvPr id="4944" name="Google Shape;4944;p65"/>
          <p:cNvGrpSpPr/>
          <p:nvPr/>
        </p:nvGrpSpPr>
        <p:grpSpPr>
          <a:xfrm>
            <a:off x="6707164" y="2291253"/>
            <a:ext cx="4726786" cy="2035733"/>
            <a:chOff x="3292400" y="1219146"/>
            <a:chExt cx="2615240" cy="1110239"/>
          </a:xfrm>
        </p:grpSpPr>
        <p:sp>
          <p:nvSpPr>
            <p:cNvPr id="4945" name="Google Shape;4945;p6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946" name="Google Shape;4946;p6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47" name="Google Shape;4947;p6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4948" name="Google Shape;4948;p6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4949" name="Google Shape;4949;p6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4950" name="Google Shape;4950;p6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4951" name="Google Shape;4951;p6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4952" name="Google Shape;4952;p6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4953" name="Google Shape;4953;p6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4954" name="Google Shape;4954;p6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4955" name="Google Shape;4955;p6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956" name="Google Shape;4956;p6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4957" name="Google Shape;4957;p6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958" name="Google Shape;4958;p6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4959" name="Google Shape;4959;p65"/>
            <p:cNvGrpSpPr/>
            <p:nvPr/>
          </p:nvGrpSpPr>
          <p:grpSpPr>
            <a:xfrm>
              <a:off x="3748438" y="1378608"/>
              <a:ext cx="2159202" cy="903971"/>
              <a:chOff x="1683525" y="2179850"/>
              <a:chExt cx="4519050" cy="2134525"/>
            </a:xfrm>
          </p:grpSpPr>
          <p:sp>
            <p:nvSpPr>
              <p:cNvPr id="4960" name="Google Shape;4960;p6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1" name="Google Shape;4961;p6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2" name="Google Shape;4962;p6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3" name="Google Shape;4963;p6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4" name="Google Shape;4964;p6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5" name="Google Shape;4965;p6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6" name="Google Shape;4966;p6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7" name="Google Shape;4967;p6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8" name="Google Shape;4968;p6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69" name="Google Shape;4969;p6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70" name="Google Shape;4970;p6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71" name="Google Shape;4971;p6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972" name="Google Shape;4972;p65"/>
          <p:cNvGraphicFramePr/>
          <p:nvPr/>
        </p:nvGraphicFramePr>
        <p:xfrm>
          <a:off x="11899350" y="4646199"/>
          <a:ext cx="3000000" cy="3000000"/>
        </p:xfrm>
        <a:graphic>
          <a:graphicData uri="http://schemas.openxmlformats.org/drawingml/2006/table">
            <a:tbl>
              <a:tblPr>
                <a:noFill/>
                <a:tableStyleId>{C201CBAB-4451-4782-A191-838C5EB73516}</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73" name="Google Shape;4973;p65"/>
          <p:cNvGrpSpPr/>
          <p:nvPr/>
        </p:nvGrpSpPr>
        <p:grpSpPr>
          <a:xfrm>
            <a:off x="11853849" y="6763393"/>
            <a:ext cx="5039650" cy="2002908"/>
            <a:chOff x="1906114" y="789980"/>
            <a:chExt cx="1487676" cy="606868"/>
          </a:xfrm>
        </p:grpSpPr>
        <p:cxnSp>
          <p:nvCxnSpPr>
            <p:cNvPr id="4974" name="Google Shape;4974;p6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5" name="Google Shape;4975;p6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6" name="Google Shape;4976;p6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77" name="Google Shape;4977;p65"/>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4978" name="Google Shape;4978;p65"/>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4979" name="Google Shape;4979;p65"/>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4980" name="Google Shape;4980;p65"/>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4981" name="Google Shape;4981;p65"/>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65"/>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65"/>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65"/>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65"/>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65"/>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65"/>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4988" name="Google Shape;4988;p65"/>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4989" name="Google Shape;4989;p65"/>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4990" name="Google Shape;4990;p65"/>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1" name="Google Shape;4991;p65"/>
          <p:cNvGrpSpPr/>
          <p:nvPr/>
        </p:nvGrpSpPr>
        <p:grpSpPr>
          <a:xfrm>
            <a:off x="1452799" y="2381311"/>
            <a:ext cx="4788741" cy="1953003"/>
            <a:chOff x="749309" y="1112739"/>
            <a:chExt cx="2371603" cy="976502"/>
          </a:xfrm>
        </p:grpSpPr>
        <p:sp>
          <p:nvSpPr>
            <p:cNvPr id="4992" name="Google Shape;4992;p65"/>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65"/>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65"/>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65"/>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6" name="Google Shape;4996;p65"/>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65"/>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65"/>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65"/>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65"/>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65"/>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2" name="Google Shape;5002;p65"/>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65"/>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65"/>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65"/>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65"/>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65"/>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65"/>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65"/>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65"/>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65"/>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65"/>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65"/>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65"/>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65"/>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65"/>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65"/>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65"/>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65"/>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65"/>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1" name="Google Shape;5021;p65"/>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65"/>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65"/>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024" name="Google Shape;5024;p65"/>
          <p:cNvGraphicFramePr/>
          <p:nvPr/>
        </p:nvGraphicFramePr>
        <p:xfrm>
          <a:off x="11899400" y="2377899"/>
          <a:ext cx="3000000" cy="3000000"/>
        </p:xfrm>
        <a:graphic>
          <a:graphicData uri="http://schemas.openxmlformats.org/drawingml/2006/table">
            <a:tbl>
              <a:tblPr>
                <a:noFill/>
                <a:tableStyleId>{C201CBAB-4451-4782-A191-838C5EB73516}</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25" name="Google Shape;5025;p65"/>
          <p:cNvGraphicFramePr/>
          <p:nvPr/>
        </p:nvGraphicFramePr>
        <p:xfrm>
          <a:off x="6712825" y="4646199"/>
          <a:ext cx="3000000" cy="3000000"/>
        </p:xfrm>
        <a:graphic>
          <a:graphicData uri="http://schemas.openxmlformats.org/drawingml/2006/table">
            <a:tbl>
              <a:tblPr>
                <a:noFill/>
                <a:tableStyleId>{C201CBAB-4451-4782-A191-838C5EB73516}</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26" name="Google Shape;5026;p65"/>
          <p:cNvGrpSpPr/>
          <p:nvPr/>
        </p:nvGrpSpPr>
        <p:grpSpPr>
          <a:xfrm>
            <a:off x="8200683" y="5419485"/>
            <a:ext cx="3034873" cy="148919"/>
            <a:chOff x="3980086" y="2804397"/>
            <a:chExt cx="1227600" cy="66900"/>
          </a:xfrm>
        </p:grpSpPr>
        <p:sp>
          <p:nvSpPr>
            <p:cNvPr id="5027" name="Google Shape;5027;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28" name="Google Shape;5028;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9" name="Google Shape;5029;p65"/>
          <p:cNvGrpSpPr/>
          <p:nvPr/>
        </p:nvGrpSpPr>
        <p:grpSpPr>
          <a:xfrm>
            <a:off x="9450812" y="6004661"/>
            <a:ext cx="1785912" cy="148919"/>
            <a:chOff x="3980086" y="2804397"/>
            <a:chExt cx="1227600" cy="66900"/>
          </a:xfrm>
        </p:grpSpPr>
        <p:sp>
          <p:nvSpPr>
            <p:cNvPr id="5030" name="Google Shape;5030;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31" name="Google Shape;5031;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2" name="Google Shape;5032;p65"/>
          <p:cNvGrpSpPr/>
          <p:nvPr/>
        </p:nvGrpSpPr>
        <p:grpSpPr>
          <a:xfrm>
            <a:off x="6716996" y="6722426"/>
            <a:ext cx="4726489" cy="2011886"/>
            <a:chOff x="3358415" y="3361302"/>
            <a:chExt cx="2363244" cy="1024695"/>
          </a:xfrm>
        </p:grpSpPr>
        <p:grpSp>
          <p:nvGrpSpPr>
            <p:cNvPr id="5033" name="Google Shape;5033;p65"/>
            <p:cNvGrpSpPr/>
            <p:nvPr/>
          </p:nvGrpSpPr>
          <p:grpSpPr>
            <a:xfrm>
              <a:off x="3358415" y="3361302"/>
              <a:ext cx="441300" cy="1024695"/>
              <a:chOff x="3358415" y="3361302"/>
              <a:chExt cx="441300" cy="1024695"/>
            </a:xfrm>
          </p:grpSpPr>
          <p:sp>
            <p:nvSpPr>
              <p:cNvPr id="5034" name="Google Shape;5034;p65"/>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65"/>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65"/>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65"/>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65"/>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39" name="Google Shape;5039;p65"/>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040" name="Google Shape;5040;p65"/>
            <p:cNvGrpSpPr/>
            <p:nvPr/>
          </p:nvGrpSpPr>
          <p:grpSpPr>
            <a:xfrm>
              <a:off x="3838901" y="3361302"/>
              <a:ext cx="441300" cy="1024695"/>
              <a:chOff x="3838901" y="3361302"/>
              <a:chExt cx="441300" cy="1024695"/>
            </a:xfrm>
          </p:grpSpPr>
          <p:sp>
            <p:nvSpPr>
              <p:cNvPr id="5041" name="Google Shape;5041;p65"/>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65"/>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65"/>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65"/>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65"/>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65"/>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7" name="Google Shape;5047;p65"/>
            <p:cNvGrpSpPr/>
            <p:nvPr/>
          </p:nvGrpSpPr>
          <p:grpSpPr>
            <a:xfrm>
              <a:off x="4319387" y="3361302"/>
              <a:ext cx="441300" cy="1024695"/>
              <a:chOff x="4319387" y="3361302"/>
              <a:chExt cx="441300" cy="1024695"/>
            </a:xfrm>
          </p:grpSpPr>
          <p:sp>
            <p:nvSpPr>
              <p:cNvPr id="5048" name="Google Shape;5048;p65"/>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65"/>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65"/>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65"/>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65"/>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65"/>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4" name="Google Shape;5054;p65"/>
            <p:cNvGrpSpPr/>
            <p:nvPr/>
          </p:nvGrpSpPr>
          <p:grpSpPr>
            <a:xfrm>
              <a:off x="4799873" y="3361302"/>
              <a:ext cx="441300" cy="1024695"/>
              <a:chOff x="4799873" y="3361302"/>
              <a:chExt cx="441300" cy="1024695"/>
            </a:xfrm>
          </p:grpSpPr>
          <p:sp>
            <p:nvSpPr>
              <p:cNvPr id="5055" name="Google Shape;5055;p65"/>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6" name="Google Shape;5056;p65"/>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65"/>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65"/>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65"/>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65"/>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1" name="Google Shape;5061;p65"/>
            <p:cNvGrpSpPr/>
            <p:nvPr/>
          </p:nvGrpSpPr>
          <p:grpSpPr>
            <a:xfrm>
              <a:off x="5280360" y="3361302"/>
              <a:ext cx="441300" cy="1024695"/>
              <a:chOff x="5280360" y="3361302"/>
              <a:chExt cx="441300" cy="1024695"/>
            </a:xfrm>
          </p:grpSpPr>
          <p:sp>
            <p:nvSpPr>
              <p:cNvPr id="5062" name="Google Shape;5062;p65"/>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65"/>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65"/>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65"/>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65"/>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65"/>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068" name="Google Shape;5068;p65"/>
          <p:cNvGraphicFramePr/>
          <p:nvPr/>
        </p:nvGraphicFramePr>
        <p:xfrm>
          <a:off x="1449850" y="4646199"/>
          <a:ext cx="3000000" cy="3000000"/>
        </p:xfrm>
        <a:graphic>
          <a:graphicData uri="http://schemas.openxmlformats.org/drawingml/2006/table">
            <a:tbl>
              <a:tblPr>
                <a:noFill/>
                <a:tableStyleId>{C201CBAB-4451-4782-A191-838C5EB73516}</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69" name="Google Shape;5069;p65"/>
          <p:cNvGrpSpPr/>
          <p:nvPr/>
        </p:nvGrpSpPr>
        <p:grpSpPr>
          <a:xfrm>
            <a:off x="1452900" y="6745650"/>
            <a:ext cx="4807228" cy="2011800"/>
            <a:chOff x="726450" y="3372825"/>
            <a:chExt cx="2403614" cy="1005900"/>
          </a:xfrm>
        </p:grpSpPr>
        <p:grpSp>
          <p:nvGrpSpPr>
            <p:cNvPr id="5070" name="Google Shape;5070;p65"/>
            <p:cNvGrpSpPr/>
            <p:nvPr/>
          </p:nvGrpSpPr>
          <p:grpSpPr>
            <a:xfrm>
              <a:off x="726450" y="3696000"/>
              <a:ext cx="2403614" cy="500898"/>
              <a:chOff x="726450" y="3696000"/>
              <a:chExt cx="2403614" cy="500898"/>
            </a:xfrm>
          </p:grpSpPr>
          <p:sp>
            <p:nvSpPr>
              <p:cNvPr id="5071" name="Google Shape;5071;p65"/>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072" name="Google Shape;5072;p65"/>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073" name="Google Shape;5073;p65"/>
            <p:cNvGrpSpPr/>
            <p:nvPr/>
          </p:nvGrpSpPr>
          <p:grpSpPr>
            <a:xfrm>
              <a:off x="1348050" y="3372825"/>
              <a:ext cx="1720425" cy="1005900"/>
              <a:chOff x="1348050" y="3372825"/>
              <a:chExt cx="1720425" cy="1005900"/>
            </a:xfrm>
          </p:grpSpPr>
          <p:sp>
            <p:nvSpPr>
              <p:cNvPr id="5074" name="Google Shape;5074;p6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075" name="Google Shape;5075;p6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076" name="Google Shape;5076;p6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077" name="Google Shape;5077;p6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078" name="Google Shape;5078;p6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079" name="Google Shape;5079;p65"/>
            <p:cNvGrpSpPr/>
            <p:nvPr/>
          </p:nvGrpSpPr>
          <p:grpSpPr>
            <a:xfrm>
              <a:off x="1455707" y="3731058"/>
              <a:ext cx="1491150" cy="417657"/>
              <a:chOff x="1455707" y="3731058"/>
              <a:chExt cx="1491150" cy="417657"/>
            </a:xfrm>
          </p:grpSpPr>
          <p:grpSp>
            <p:nvGrpSpPr>
              <p:cNvPr id="5080" name="Google Shape;5080;p65"/>
              <p:cNvGrpSpPr/>
              <p:nvPr/>
            </p:nvGrpSpPr>
            <p:grpSpPr>
              <a:xfrm>
                <a:off x="1472938" y="3745828"/>
                <a:ext cx="72126" cy="53788"/>
                <a:chOff x="1472938" y="3745828"/>
                <a:chExt cx="72126" cy="53788"/>
              </a:xfrm>
            </p:grpSpPr>
            <p:sp>
              <p:nvSpPr>
                <p:cNvPr id="5081" name="Google Shape;5081;p6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6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3" name="Google Shape;5083;p65"/>
              <p:cNvGrpSpPr/>
              <p:nvPr/>
            </p:nvGrpSpPr>
            <p:grpSpPr>
              <a:xfrm>
                <a:off x="1819181" y="4089633"/>
                <a:ext cx="72126" cy="53788"/>
                <a:chOff x="1819181" y="4089633"/>
                <a:chExt cx="72126" cy="53788"/>
              </a:xfrm>
            </p:grpSpPr>
            <p:sp>
              <p:nvSpPr>
                <p:cNvPr id="5084" name="Google Shape;5084;p6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6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6" name="Google Shape;5086;p65"/>
              <p:cNvGrpSpPr/>
              <p:nvPr/>
            </p:nvGrpSpPr>
            <p:grpSpPr>
              <a:xfrm>
                <a:off x="1455707" y="4084171"/>
                <a:ext cx="64321" cy="64544"/>
                <a:chOff x="1455707" y="4084171"/>
                <a:chExt cx="64321" cy="64544"/>
              </a:xfrm>
            </p:grpSpPr>
            <p:sp>
              <p:nvSpPr>
                <p:cNvPr id="5087" name="Google Shape;5087;p6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6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9" name="Google Shape;5089;p65"/>
              <p:cNvGrpSpPr/>
              <p:nvPr/>
            </p:nvGrpSpPr>
            <p:grpSpPr>
              <a:xfrm>
                <a:off x="1818610" y="3731058"/>
                <a:ext cx="64321" cy="64544"/>
                <a:chOff x="1818610" y="3731058"/>
                <a:chExt cx="64321" cy="64544"/>
              </a:xfrm>
            </p:grpSpPr>
            <p:sp>
              <p:nvSpPr>
                <p:cNvPr id="5090" name="Google Shape;5090;p6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6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2" name="Google Shape;5092;p65"/>
              <p:cNvGrpSpPr/>
              <p:nvPr/>
            </p:nvGrpSpPr>
            <p:grpSpPr>
              <a:xfrm>
                <a:off x="2172491" y="4089633"/>
                <a:ext cx="72126" cy="53788"/>
                <a:chOff x="2172491" y="4089633"/>
                <a:chExt cx="72126" cy="53788"/>
              </a:xfrm>
            </p:grpSpPr>
            <p:sp>
              <p:nvSpPr>
                <p:cNvPr id="5093" name="Google Shape;5093;p6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6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5" name="Google Shape;5095;p65"/>
              <p:cNvGrpSpPr/>
              <p:nvPr/>
            </p:nvGrpSpPr>
            <p:grpSpPr>
              <a:xfrm>
                <a:off x="2171920" y="3731058"/>
                <a:ext cx="64321" cy="64544"/>
                <a:chOff x="2171920" y="3731058"/>
                <a:chExt cx="64321" cy="64544"/>
              </a:xfrm>
            </p:grpSpPr>
            <p:sp>
              <p:nvSpPr>
                <p:cNvPr id="5096" name="Google Shape;5096;p6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6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8" name="Google Shape;5098;p65"/>
              <p:cNvGrpSpPr/>
              <p:nvPr/>
            </p:nvGrpSpPr>
            <p:grpSpPr>
              <a:xfrm>
                <a:off x="2874730" y="3745828"/>
                <a:ext cx="72126" cy="53788"/>
                <a:chOff x="2874730" y="3745828"/>
                <a:chExt cx="72126" cy="53788"/>
              </a:xfrm>
            </p:grpSpPr>
            <p:sp>
              <p:nvSpPr>
                <p:cNvPr id="5099" name="Google Shape;5099;p6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6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1" name="Google Shape;5101;p65"/>
              <p:cNvGrpSpPr/>
              <p:nvPr/>
            </p:nvGrpSpPr>
            <p:grpSpPr>
              <a:xfrm>
                <a:off x="2878589" y="4081481"/>
                <a:ext cx="64321" cy="64544"/>
                <a:chOff x="2878589" y="4081481"/>
                <a:chExt cx="64321" cy="64544"/>
              </a:xfrm>
            </p:grpSpPr>
            <p:sp>
              <p:nvSpPr>
                <p:cNvPr id="5102" name="Google Shape;5102;p6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6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4" name="Google Shape;5104;p65"/>
              <p:cNvGrpSpPr/>
              <p:nvPr/>
            </p:nvGrpSpPr>
            <p:grpSpPr>
              <a:xfrm>
                <a:off x="2525796" y="4089633"/>
                <a:ext cx="72126" cy="53788"/>
                <a:chOff x="2525796" y="4089633"/>
                <a:chExt cx="72126" cy="53788"/>
              </a:xfrm>
            </p:grpSpPr>
            <p:sp>
              <p:nvSpPr>
                <p:cNvPr id="5105" name="Google Shape;5105;p6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6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7" name="Google Shape;5107;p65"/>
              <p:cNvGrpSpPr/>
              <p:nvPr/>
            </p:nvGrpSpPr>
            <p:grpSpPr>
              <a:xfrm>
                <a:off x="2525225" y="3731058"/>
                <a:ext cx="64321" cy="64544"/>
                <a:chOff x="2525225" y="3731058"/>
                <a:chExt cx="64321" cy="64544"/>
              </a:xfrm>
            </p:grpSpPr>
            <p:sp>
              <p:nvSpPr>
                <p:cNvPr id="5108" name="Google Shape;5108;p6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6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grpSp>
        <p:nvGrpSpPr>
          <p:cNvPr id="5114" name="Google Shape;5114;p66"/>
          <p:cNvGrpSpPr/>
          <p:nvPr/>
        </p:nvGrpSpPr>
        <p:grpSpPr>
          <a:xfrm>
            <a:off x="1464857" y="2342713"/>
            <a:ext cx="1691842" cy="1381503"/>
            <a:chOff x="732428" y="1198513"/>
            <a:chExt cx="845921" cy="690752"/>
          </a:xfrm>
        </p:grpSpPr>
        <p:grpSp>
          <p:nvGrpSpPr>
            <p:cNvPr id="5115" name="Google Shape;5115;p66"/>
            <p:cNvGrpSpPr/>
            <p:nvPr/>
          </p:nvGrpSpPr>
          <p:grpSpPr>
            <a:xfrm>
              <a:off x="823030" y="1198513"/>
              <a:ext cx="755319" cy="690752"/>
              <a:chOff x="823030" y="1198513"/>
              <a:chExt cx="755319" cy="690752"/>
            </a:xfrm>
          </p:grpSpPr>
          <p:sp>
            <p:nvSpPr>
              <p:cNvPr id="5116" name="Google Shape;5116;p6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6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8" name="Google Shape;5118;p66"/>
            <p:cNvGrpSpPr/>
            <p:nvPr/>
          </p:nvGrpSpPr>
          <p:grpSpPr>
            <a:xfrm>
              <a:off x="732428" y="1239937"/>
              <a:ext cx="739912" cy="607886"/>
              <a:chOff x="732428" y="1239937"/>
              <a:chExt cx="739912" cy="607886"/>
            </a:xfrm>
          </p:grpSpPr>
          <p:sp>
            <p:nvSpPr>
              <p:cNvPr id="5119" name="Google Shape;5119;p6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20" name="Google Shape;5120;p6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1" name="Google Shape;5121;p66"/>
            <p:cNvGrpSpPr/>
            <p:nvPr/>
          </p:nvGrpSpPr>
          <p:grpSpPr>
            <a:xfrm>
              <a:off x="732428" y="1277018"/>
              <a:ext cx="702832" cy="533758"/>
              <a:chOff x="732428" y="1277018"/>
              <a:chExt cx="702832" cy="533758"/>
            </a:xfrm>
          </p:grpSpPr>
          <p:sp>
            <p:nvSpPr>
              <p:cNvPr id="5122" name="Google Shape;5122;p6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6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4" name="Google Shape;5124;p66"/>
            <p:cNvGrpSpPr/>
            <p:nvPr/>
          </p:nvGrpSpPr>
          <p:grpSpPr>
            <a:xfrm>
              <a:off x="931170" y="1306653"/>
              <a:ext cx="647179" cy="474455"/>
              <a:chOff x="931170" y="1306653"/>
              <a:chExt cx="647179" cy="474455"/>
            </a:xfrm>
          </p:grpSpPr>
          <p:sp>
            <p:nvSpPr>
              <p:cNvPr id="5125" name="Google Shape;5125;p6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6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27" name="Google Shape;5127;p6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8" name="Google Shape;5128;p66"/>
          <p:cNvGrpSpPr/>
          <p:nvPr/>
        </p:nvGrpSpPr>
        <p:grpSpPr>
          <a:xfrm>
            <a:off x="7928075" y="2342725"/>
            <a:ext cx="1269311" cy="1399963"/>
            <a:chOff x="5985650" y="2860025"/>
            <a:chExt cx="1396075" cy="1539775"/>
          </a:xfrm>
        </p:grpSpPr>
        <p:sp>
          <p:nvSpPr>
            <p:cNvPr id="5129" name="Google Shape;5129;p6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6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6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6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6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6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5" name="Google Shape;5135;p6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6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6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6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6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6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6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6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6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6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6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6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7" name="Google Shape;5147;p6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6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6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6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6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6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3" name="Google Shape;5153;p6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6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6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6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7" name="Google Shape;5157;p6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6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6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6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1" name="Google Shape;5161;p66"/>
          <p:cNvGrpSpPr/>
          <p:nvPr/>
        </p:nvGrpSpPr>
        <p:grpSpPr>
          <a:xfrm>
            <a:off x="9439374" y="2342713"/>
            <a:ext cx="1451690" cy="1399950"/>
            <a:chOff x="4249973" y="1201875"/>
            <a:chExt cx="1958568" cy="1888762"/>
          </a:xfrm>
        </p:grpSpPr>
        <p:sp>
          <p:nvSpPr>
            <p:cNvPr id="5162" name="Google Shape;5162;p6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63" name="Google Shape;5163;p66"/>
            <p:cNvGrpSpPr/>
            <p:nvPr/>
          </p:nvGrpSpPr>
          <p:grpSpPr>
            <a:xfrm>
              <a:off x="5853086" y="1789142"/>
              <a:ext cx="355454" cy="1048099"/>
              <a:chOff x="5576108" y="2016725"/>
              <a:chExt cx="565200" cy="1666560"/>
            </a:xfrm>
          </p:grpSpPr>
          <p:sp>
            <p:nvSpPr>
              <p:cNvPr id="5164" name="Google Shape;5164;p66"/>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165" name="Google Shape;5165;p6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6" name="Google Shape;5166;p66"/>
            <p:cNvGrpSpPr/>
            <p:nvPr/>
          </p:nvGrpSpPr>
          <p:grpSpPr>
            <a:xfrm>
              <a:off x="4869455" y="2691676"/>
              <a:ext cx="1013897" cy="398961"/>
              <a:chOff x="4012057" y="3451825"/>
              <a:chExt cx="1612175" cy="634379"/>
            </a:xfrm>
          </p:grpSpPr>
          <p:sp>
            <p:nvSpPr>
              <p:cNvPr id="5167" name="Google Shape;5167;p66"/>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168" name="Google Shape;5168;p6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9" name="Google Shape;5169;p66"/>
            <p:cNvGrpSpPr/>
            <p:nvPr/>
          </p:nvGrpSpPr>
          <p:grpSpPr>
            <a:xfrm>
              <a:off x="4276937" y="2155961"/>
              <a:ext cx="651965" cy="891358"/>
              <a:chOff x="3069908" y="2599997"/>
              <a:chExt cx="1036675" cy="1417328"/>
            </a:xfrm>
          </p:grpSpPr>
          <p:sp>
            <p:nvSpPr>
              <p:cNvPr id="5170" name="Google Shape;5170;p66"/>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171" name="Google Shape;5171;p6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2" name="Google Shape;5172;p66"/>
            <p:cNvGrpSpPr/>
            <p:nvPr/>
          </p:nvGrpSpPr>
          <p:grpSpPr>
            <a:xfrm>
              <a:off x="5054918" y="1201875"/>
              <a:ext cx="999548" cy="602711"/>
              <a:chOff x="4306958" y="1082925"/>
              <a:chExt cx="1589359" cy="958358"/>
            </a:xfrm>
          </p:grpSpPr>
          <p:sp>
            <p:nvSpPr>
              <p:cNvPr id="5173" name="Google Shape;5173;p66"/>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174" name="Google Shape;5174;p6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5" name="Google Shape;5175;p66"/>
            <p:cNvGrpSpPr/>
            <p:nvPr/>
          </p:nvGrpSpPr>
          <p:grpSpPr>
            <a:xfrm>
              <a:off x="4249973" y="1303451"/>
              <a:ext cx="799317" cy="841334"/>
              <a:chOff x="3027033" y="1244439"/>
              <a:chExt cx="1270977" cy="1337786"/>
            </a:xfrm>
          </p:grpSpPr>
          <p:sp>
            <p:nvSpPr>
              <p:cNvPr id="5176" name="Google Shape;5176;p66"/>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177" name="Google Shape;5177;p6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78" name="Google Shape;5178;p66"/>
          <p:cNvGrpSpPr/>
          <p:nvPr/>
        </p:nvGrpSpPr>
        <p:grpSpPr>
          <a:xfrm>
            <a:off x="8145102" y="4116274"/>
            <a:ext cx="1501537" cy="1367568"/>
            <a:chOff x="4204684" y="2104422"/>
            <a:chExt cx="699822" cy="637382"/>
          </a:xfrm>
        </p:grpSpPr>
        <p:grpSp>
          <p:nvGrpSpPr>
            <p:cNvPr id="5179" name="Google Shape;5179;p66"/>
            <p:cNvGrpSpPr/>
            <p:nvPr/>
          </p:nvGrpSpPr>
          <p:grpSpPr>
            <a:xfrm>
              <a:off x="4204684" y="2430067"/>
              <a:ext cx="342957" cy="311738"/>
              <a:chOff x="4204684" y="2430067"/>
              <a:chExt cx="342957" cy="311738"/>
            </a:xfrm>
          </p:grpSpPr>
          <p:sp>
            <p:nvSpPr>
              <p:cNvPr id="5180" name="Google Shape;5180;p6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6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2" name="Google Shape;5182;p66"/>
            <p:cNvGrpSpPr/>
            <p:nvPr/>
          </p:nvGrpSpPr>
          <p:grpSpPr>
            <a:xfrm>
              <a:off x="4561586" y="2430067"/>
              <a:ext cx="342920" cy="311738"/>
              <a:chOff x="4561586" y="2430067"/>
              <a:chExt cx="342920" cy="311738"/>
            </a:xfrm>
          </p:grpSpPr>
          <p:sp>
            <p:nvSpPr>
              <p:cNvPr id="5183" name="Google Shape;5183;p6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6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5" name="Google Shape;5185;p66"/>
            <p:cNvGrpSpPr/>
            <p:nvPr/>
          </p:nvGrpSpPr>
          <p:grpSpPr>
            <a:xfrm>
              <a:off x="4561586" y="2104422"/>
              <a:ext cx="342920" cy="311738"/>
              <a:chOff x="4561586" y="2104422"/>
              <a:chExt cx="342920" cy="311738"/>
            </a:xfrm>
          </p:grpSpPr>
          <p:sp>
            <p:nvSpPr>
              <p:cNvPr id="5186" name="Google Shape;5186;p6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6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8" name="Google Shape;5188;p66"/>
            <p:cNvGrpSpPr/>
            <p:nvPr/>
          </p:nvGrpSpPr>
          <p:grpSpPr>
            <a:xfrm>
              <a:off x="4204684" y="2104422"/>
              <a:ext cx="342957" cy="311664"/>
              <a:chOff x="4204684" y="2104422"/>
              <a:chExt cx="342957" cy="311664"/>
            </a:xfrm>
          </p:grpSpPr>
          <p:sp>
            <p:nvSpPr>
              <p:cNvPr id="5189" name="Google Shape;5189;p6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6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91" name="Google Shape;5191;p66"/>
          <p:cNvGrpSpPr/>
          <p:nvPr/>
        </p:nvGrpSpPr>
        <p:grpSpPr>
          <a:xfrm>
            <a:off x="11073969" y="2342702"/>
            <a:ext cx="1321182" cy="1377733"/>
            <a:chOff x="5830645" y="1267368"/>
            <a:chExt cx="530340" cy="553040"/>
          </a:xfrm>
        </p:grpSpPr>
        <p:sp>
          <p:nvSpPr>
            <p:cNvPr id="5192" name="Google Shape;5192;p6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93" name="Google Shape;5193;p66"/>
            <p:cNvGrpSpPr/>
            <p:nvPr/>
          </p:nvGrpSpPr>
          <p:grpSpPr>
            <a:xfrm>
              <a:off x="5830645" y="1267368"/>
              <a:ext cx="259743" cy="269909"/>
              <a:chOff x="5830645" y="1267368"/>
              <a:chExt cx="259743" cy="269909"/>
            </a:xfrm>
          </p:grpSpPr>
          <p:sp>
            <p:nvSpPr>
              <p:cNvPr id="5194" name="Google Shape;5194;p6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6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6" name="Google Shape;5196;p66"/>
            <p:cNvGrpSpPr/>
            <p:nvPr/>
          </p:nvGrpSpPr>
          <p:grpSpPr>
            <a:xfrm>
              <a:off x="6101293" y="1267368"/>
              <a:ext cx="259692" cy="269909"/>
              <a:chOff x="6101293" y="1267368"/>
              <a:chExt cx="259692" cy="269909"/>
            </a:xfrm>
          </p:grpSpPr>
          <p:sp>
            <p:nvSpPr>
              <p:cNvPr id="5197" name="Google Shape;5197;p6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6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9" name="Google Shape;5199;p66"/>
            <p:cNvGrpSpPr/>
            <p:nvPr/>
          </p:nvGrpSpPr>
          <p:grpSpPr>
            <a:xfrm>
              <a:off x="5830645" y="1550500"/>
              <a:ext cx="259692" cy="269909"/>
              <a:chOff x="5830645" y="1550500"/>
              <a:chExt cx="259692" cy="269909"/>
            </a:xfrm>
          </p:grpSpPr>
          <p:sp>
            <p:nvSpPr>
              <p:cNvPr id="5200" name="Google Shape;5200;p6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6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2" name="Google Shape;5202;p66"/>
            <p:cNvGrpSpPr/>
            <p:nvPr/>
          </p:nvGrpSpPr>
          <p:grpSpPr>
            <a:xfrm>
              <a:off x="6101293" y="1550500"/>
              <a:ext cx="259692" cy="269909"/>
              <a:chOff x="6101293" y="1550500"/>
              <a:chExt cx="259692" cy="269909"/>
            </a:xfrm>
          </p:grpSpPr>
          <p:sp>
            <p:nvSpPr>
              <p:cNvPr id="5203" name="Google Shape;5203;p6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6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05" name="Google Shape;5205;p66"/>
          <p:cNvGrpSpPr/>
          <p:nvPr/>
        </p:nvGrpSpPr>
        <p:grpSpPr>
          <a:xfrm>
            <a:off x="1478276" y="4123621"/>
            <a:ext cx="1394307" cy="1359148"/>
            <a:chOff x="2679875" y="2361475"/>
            <a:chExt cx="780425" cy="760575"/>
          </a:xfrm>
        </p:grpSpPr>
        <p:sp>
          <p:nvSpPr>
            <p:cNvPr id="5206" name="Google Shape;5206;p6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6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6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6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6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6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2" name="Google Shape;5212;p66"/>
          <p:cNvGrpSpPr/>
          <p:nvPr/>
        </p:nvGrpSpPr>
        <p:grpSpPr>
          <a:xfrm>
            <a:off x="6276594" y="2342805"/>
            <a:ext cx="1471659" cy="1369094"/>
            <a:chOff x="3351965" y="1148808"/>
            <a:chExt cx="750770" cy="698375"/>
          </a:xfrm>
        </p:grpSpPr>
        <p:grpSp>
          <p:nvGrpSpPr>
            <p:cNvPr id="5213" name="Google Shape;5213;p66"/>
            <p:cNvGrpSpPr/>
            <p:nvPr/>
          </p:nvGrpSpPr>
          <p:grpSpPr>
            <a:xfrm>
              <a:off x="3586796" y="1148808"/>
              <a:ext cx="294857" cy="286830"/>
              <a:chOff x="3750225" y="1774000"/>
              <a:chExt cx="149575" cy="145525"/>
            </a:xfrm>
          </p:grpSpPr>
          <p:sp>
            <p:nvSpPr>
              <p:cNvPr id="5214" name="Google Shape;5214;p6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6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6" name="Google Shape;5216;p66"/>
            <p:cNvGrpSpPr/>
            <p:nvPr/>
          </p:nvGrpSpPr>
          <p:grpSpPr>
            <a:xfrm>
              <a:off x="3779245" y="1375768"/>
              <a:ext cx="323490" cy="286978"/>
              <a:chOff x="3847850" y="1889150"/>
              <a:chExt cx="164100" cy="145600"/>
            </a:xfrm>
          </p:grpSpPr>
          <p:sp>
            <p:nvSpPr>
              <p:cNvPr id="5217" name="Google Shape;5217;p6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6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9" name="Google Shape;5219;p66"/>
            <p:cNvGrpSpPr/>
            <p:nvPr/>
          </p:nvGrpSpPr>
          <p:grpSpPr>
            <a:xfrm>
              <a:off x="3351965" y="1330435"/>
              <a:ext cx="295449" cy="285401"/>
              <a:chOff x="3631100" y="1866150"/>
              <a:chExt cx="149875" cy="144800"/>
            </a:xfrm>
          </p:grpSpPr>
          <p:sp>
            <p:nvSpPr>
              <p:cNvPr id="5220" name="Google Shape;5220;p6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6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2" name="Google Shape;5222;p66"/>
            <p:cNvGrpSpPr/>
            <p:nvPr/>
          </p:nvGrpSpPr>
          <p:grpSpPr>
            <a:xfrm>
              <a:off x="3548208" y="1560352"/>
              <a:ext cx="294808" cy="286830"/>
              <a:chOff x="3730650" y="1982800"/>
              <a:chExt cx="149550" cy="145525"/>
            </a:xfrm>
          </p:grpSpPr>
          <p:sp>
            <p:nvSpPr>
              <p:cNvPr id="5223" name="Google Shape;5223;p6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6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25" name="Google Shape;5225;p66"/>
          <p:cNvGrpSpPr/>
          <p:nvPr/>
        </p:nvGrpSpPr>
        <p:grpSpPr>
          <a:xfrm>
            <a:off x="15279899" y="2342713"/>
            <a:ext cx="1609129" cy="1355590"/>
            <a:chOff x="7636443" y="1204988"/>
            <a:chExt cx="804565" cy="677795"/>
          </a:xfrm>
        </p:grpSpPr>
        <p:grpSp>
          <p:nvGrpSpPr>
            <p:cNvPr id="5226" name="Google Shape;5226;p66"/>
            <p:cNvGrpSpPr/>
            <p:nvPr/>
          </p:nvGrpSpPr>
          <p:grpSpPr>
            <a:xfrm>
              <a:off x="7636443" y="1509705"/>
              <a:ext cx="804565" cy="373078"/>
              <a:chOff x="7636443" y="1509705"/>
              <a:chExt cx="804565" cy="373078"/>
            </a:xfrm>
          </p:grpSpPr>
          <p:sp>
            <p:nvSpPr>
              <p:cNvPr id="5227" name="Google Shape;5227;p6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6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9" name="Google Shape;5229;p66"/>
            <p:cNvGrpSpPr/>
            <p:nvPr/>
          </p:nvGrpSpPr>
          <p:grpSpPr>
            <a:xfrm>
              <a:off x="7636443" y="1408133"/>
              <a:ext cx="804565" cy="373078"/>
              <a:chOff x="7636443" y="1408133"/>
              <a:chExt cx="804565" cy="373078"/>
            </a:xfrm>
          </p:grpSpPr>
          <p:sp>
            <p:nvSpPr>
              <p:cNvPr id="5230" name="Google Shape;5230;p6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6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2" name="Google Shape;5232;p66"/>
            <p:cNvGrpSpPr/>
            <p:nvPr/>
          </p:nvGrpSpPr>
          <p:grpSpPr>
            <a:xfrm>
              <a:off x="7636443" y="1306560"/>
              <a:ext cx="804565" cy="373078"/>
              <a:chOff x="7636443" y="1306560"/>
              <a:chExt cx="804565" cy="373078"/>
            </a:xfrm>
          </p:grpSpPr>
          <p:sp>
            <p:nvSpPr>
              <p:cNvPr id="5233" name="Google Shape;5233;p6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34" name="Google Shape;5234;p6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35" name="Google Shape;5235;p66"/>
            <p:cNvGrpSpPr/>
            <p:nvPr/>
          </p:nvGrpSpPr>
          <p:grpSpPr>
            <a:xfrm>
              <a:off x="7636443" y="1204988"/>
              <a:ext cx="804565" cy="373078"/>
              <a:chOff x="7636443" y="1204988"/>
              <a:chExt cx="804565" cy="373078"/>
            </a:xfrm>
          </p:grpSpPr>
          <p:sp>
            <p:nvSpPr>
              <p:cNvPr id="5236" name="Google Shape;5236;p6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37" name="Google Shape;5237;p6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38" name="Google Shape;5238;p66"/>
          <p:cNvGrpSpPr/>
          <p:nvPr/>
        </p:nvGrpSpPr>
        <p:grpSpPr>
          <a:xfrm>
            <a:off x="9957591" y="4157541"/>
            <a:ext cx="1322678" cy="1322375"/>
            <a:chOff x="3990000" y="975400"/>
            <a:chExt cx="3934200" cy="3933300"/>
          </a:xfrm>
        </p:grpSpPr>
        <p:sp>
          <p:nvSpPr>
            <p:cNvPr id="5239" name="Google Shape;5239;p66"/>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66"/>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66"/>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66"/>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3" name="Google Shape;5243;p66"/>
          <p:cNvGrpSpPr/>
          <p:nvPr/>
        </p:nvGrpSpPr>
        <p:grpSpPr>
          <a:xfrm>
            <a:off x="13244887" y="4114818"/>
            <a:ext cx="1737762" cy="1368481"/>
            <a:chOff x="6598259" y="2078634"/>
            <a:chExt cx="868881" cy="684241"/>
          </a:xfrm>
        </p:grpSpPr>
        <p:sp>
          <p:nvSpPr>
            <p:cNvPr id="5244" name="Google Shape;5244;p6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6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6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6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6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6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50" name="Google Shape;5250;p66"/>
            <p:cNvGrpSpPr/>
            <p:nvPr/>
          </p:nvGrpSpPr>
          <p:grpSpPr>
            <a:xfrm>
              <a:off x="6808175" y="2078634"/>
              <a:ext cx="452229" cy="684241"/>
              <a:chOff x="6808175" y="2078634"/>
              <a:chExt cx="452229" cy="684241"/>
            </a:xfrm>
          </p:grpSpPr>
          <p:sp>
            <p:nvSpPr>
              <p:cNvPr id="5251" name="Google Shape;5251;p6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6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6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4" name="Google Shape;5254;p6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6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6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57" name="Google Shape;5257;p66"/>
              <p:cNvGrpSpPr/>
              <p:nvPr/>
            </p:nvGrpSpPr>
            <p:grpSpPr>
              <a:xfrm>
                <a:off x="6821586" y="2078634"/>
                <a:ext cx="426871" cy="684241"/>
                <a:chOff x="6821586" y="2078634"/>
                <a:chExt cx="426871" cy="684241"/>
              </a:xfrm>
            </p:grpSpPr>
            <p:grpSp>
              <p:nvGrpSpPr>
                <p:cNvPr id="5258" name="Google Shape;5258;p66"/>
                <p:cNvGrpSpPr/>
                <p:nvPr/>
              </p:nvGrpSpPr>
              <p:grpSpPr>
                <a:xfrm>
                  <a:off x="6821586" y="2078634"/>
                  <a:ext cx="426871" cy="684241"/>
                  <a:chOff x="6821586" y="2078634"/>
                  <a:chExt cx="426871" cy="684241"/>
                </a:xfrm>
              </p:grpSpPr>
              <p:sp>
                <p:nvSpPr>
                  <p:cNvPr id="5259" name="Google Shape;5259;p6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6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6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6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6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6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6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6" name="Google Shape;5266;p6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7" name="Google Shape;5267;p6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6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6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6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6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2" name="Google Shape;5272;p6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6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6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6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6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6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78" name="Google Shape;5278;p6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6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0" name="Google Shape;5280;p6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6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6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6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284" name="Google Shape;5284;p66"/>
          <p:cNvGrpSpPr/>
          <p:nvPr/>
        </p:nvGrpSpPr>
        <p:grpSpPr>
          <a:xfrm>
            <a:off x="11591220" y="4126036"/>
            <a:ext cx="1342715" cy="1342715"/>
            <a:chOff x="6535625" y="760425"/>
            <a:chExt cx="1665900" cy="1665900"/>
          </a:xfrm>
        </p:grpSpPr>
        <p:sp>
          <p:nvSpPr>
            <p:cNvPr id="5285" name="Google Shape;5285;p66"/>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66"/>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66"/>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66"/>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9" name="Google Shape;5289;p66"/>
          <p:cNvGrpSpPr/>
          <p:nvPr/>
        </p:nvGrpSpPr>
        <p:grpSpPr>
          <a:xfrm>
            <a:off x="1464853" y="7462837"/>
            <a:ext cx="2681577" cy="1281660"/>
            <a:chOff x="238125" y="1151100"/>
            <a:chExt cx="7139450" cy="3412300"/>
          </a:xfrm>
        </p:grpSpPr>
        <p:sp>
          <p:nvSpPr>
            <p:cNvPr id="5290" name="Google Shape;5290;p6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6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6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6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6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6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6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6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6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6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6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6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2" name="Google Shape;5302;p66"/>
          <p:cNvGrpSpPr/>
          <p:nvPr/>
        </p:nvGrpSpPr>
        <p:grpSpPr>
          <a:xfrm>
            <a:off x="11199299" y="5869399"/>
            <a:ext cx="1970714" cy="1171528"/>
            <a:chOff x="5145061" y="2881789"/>
            <a:chExt cx="1107641" cy="658458"/>
          </a:xfrm>
        </p:grpSpPr>
        <p:grpSp>
          <p:nvGrpSpPr>
            <p:cNvPr id="5303" name="Google Shape;5303;p66"/>
            <p:cNvGrpSpPr/>
            <p:nvPr/>
          </p:nvGrpSpPr>
          <p:grpSpPr>
            <a:xfrm>
              <a:off x="5722989" y="3244587"/>
              <a:ext cx="529713" cy="295659"/>
              <a:chOff x="5722989" y="3244587"/>
              <a:chExt cx="529713" cy="295659"/>
            </a:xfrm>
          </p:grpSpPr>
          <p:sp>
            <p:nvSpPr>
              <p:cNvPr id="5304" name="Google Shape;5304;p6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05" name="Google Shape;5305;p6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06" name="Google Shape;5306;p66"/>
            <p:cNvGrpSpPr/>
            <p:nvPr/>
          </p:nvGrpSpPr>
          <p:grpSpPr>
            <a:xfrm>
              <a:off x="5145061" y="3244587"/>
              <a:ext cx="536807" cy="295659"/>
              <a:chOff x="5145061" y="3244587"/>
              <a:chExt cx="536807" cy="295659"/>
            </a:xfrm>
          </p:grpSpPr>
          <p:sp>
            <p:nvSpPr>
              <p:cNvPr id="5307" name="Google Shape;5307;p6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08" name="Google Shape;5308;p6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09" name="Google Shape;5309;p66"/>
            <p:cNvGrpSpPr/>
            <p:nvPr/>
          </p:nvGrpSpPr>
          <p:grpSpPr>
            <a:xfrm>
              <a:off x="5341327" y="2898245"/>
              <a:ext cx="532309" cy="614891"/>
              <a:chOff x="5341327" y="2898245"/>
              <a:chExt cx="532309" cy="614891"/>
            </a:xfrm>
          </p:grpSpPr>
          <p:sp>
            <p:nvSpPr>
              <p:cNvPr id="5310" name="Google Shape;5310;p6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11" name="Google Shape;5311;p6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12" name="Google Shape;5312;p66"/>
            <p:cNvGrpSpPr/>
            <p:nvPr/>
          </p:nvGrpSpPr>
          <p:grpSpPr>
            <a:xfrm>
              <a:off x="5532290" y="2881789"/>
              <a:ext cx="620516" cy="305456"/>
              <a:chOff x="5532290" y="2881789"/>
              <a:chExt cx="620516" cy="305456"/>
            </a:xfrm>
          </p:grpSpPr>
          <p:sp>
            <p:nvSpPr>
              <p:cNvPr id="5313" name="Google Shape;5313;p6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14" name="Google Shape;5314;p6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315" name="Google Shape;5315;p66"/>
          <p:cNvGrpSpPr/>
          <p:nvPr/>
        </p:nvGrpSpPr>
        <p:grpSpPr>
          <a:xfrm>
            <a:off x="16357145" y="7453515"/>
            <a:ext cx="538136" cy="1290982"/>
            <a:chOff x="7026852" y="3311869"/>
            <a:chExt cx="434331" cy="1041954"/>
          </a:xfrm>
        </p:grpSpPr>
        <p:sp>
          <p:nvSpPr>
            <p:cNvPr id="5316" name="Google Shape;5316;p6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6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6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9" name="Google Shape;5319;p66"/>
          <p:cNvGrpSpPr/>
          <p:nvPr/>
        </p:nvGrpSpPr>
        <p:grpSpPr>
          <a:xfrm>
            <a:off x="12390308" y="7531990"/>
            <a:ext cx="587763" cy="587672"/>
            <a:chOff x="4873519" y="3311869"/>
            <a:chExt cx="499374" cy="499296"/>
          </a:xfrm>
        </p:grpSpPr>
        <p:sp>
          <p:nvSpPr>
            <p:cNvPr id="5320" name="Google Shape;5320;p6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6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2" name="Google Shape;5322;p66"/>
          <p:cNvGrpSpPr/>
          <p:nvPr/>
        </p:nvGrpSpPr>
        <p:grpSpPr>
          <a:xfrm>
            <a:off x="12390308" y="8156733"/>
            <a:ext cx="587763" cy="587763"/>
            <a:chOff x="4873519" y="3875839"/>
            <a:chExt cx="499374" cy="499374"/>
          </a:xfrm>
        </p:grpSpPr>
        <p:sp>
          <p:nvSpPr>
            <p:cNvPr id="5323" name="Google Shape;5323;p6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6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5" name="Google Shape;5325;p66"/>
          <p:cNvGrpSpPr/>
          <p:nvPr/>
        </p:nvGrpSpPr>
        <p:grpSpPr>
          <a:xfrm>
            <a:off x="4851362" y="4100637"/>
            <a:ext cx="1396208" cy="1396416"/>
            <a:chOff x="2565073" y="2075876"/>
            <a:chExt cx="672482" cy="672518"/>
          </a:xfrm>
        </p:grpSpPr>
        <p:sp>
          <p:nvSpPr>
            <p:cNvPr id="5326" name="Google Shape;5326;p6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6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6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6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6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6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2" name="Google Shape;5332;p66"/>
          <p:cNvGrpSpPr/>
          <p:nvPr/>
        </p:nvGrpSpPr>
        <p:grpSpPr>
          <a:xfrm>
            <a:off x="11298185" y="7469838"/>
            <a:ext cx="876709" cy="1274658"/>
            <a:chOff x="1697726" y="3244179"/>
            <a:chExt cx="788124" cy="1146069"/>
          </a:xfrm>
        </p:grpSpPr>
        <p:sp>
          <p:nvSpPr>
            <p:cNvPr id="5333" name="Google Shape;5333;p6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6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35" name="Google Shape;5335;p66"/>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36" name="Google Shape;5336;p66"/>
          <p:cNvGrpSpPr/>
          <p:nvPr/>
        </p:nvGrpSpPr>
        <p:grpSpPr>
          <a:xfrm>
            <a:off x="15300613" y="4126564"/>
            <a:ext cx="1599129" cy="1340565"/>
            <a:chOff x="7617850" y="2063282"/>
            <a:chExt cx="799565" cy="670282"/>
          </a:xfrm>
        </p:grpSpPr>
        <p:cxnSp>
          <p:nvCxnSpPr>
            <p:cNvPr id="5337" name="Google Shape;5337;p6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8" name="Google Shape;5338;p6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9" name="Google Shape;5339;p6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0" name="Google Shape;5340;p6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1" name="Google Shape;5341;p6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42" name="Google Shape;5342;p6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43" name="Google Shape;5343;p66"/>
            <p:cNvGrpSpPr/>
            <p:nvPr/>
          </p:nvGrpSpPr>
          <p:grpSpPr>
            <a:xfrm>
              <a:off x="7734309" y="2063282"/>
              <a:ext cx="570957" cy="620095"/>
              <a:chOff x="7734309" y="2063282"/>
              <a:chExt cx="570957" cy="620095"/>
            </a:xfrm>
          </p:grpSpPr>
          <p:grpSp>
            <p:nvGrpSpPr>
              <p:cNvPr id="5344" name="Google Shape;5344;p66"/>
              <p:cNvGrpSpPr/>
              <p:nvPr/>
            </p:nvGrpSpPr>
            <p:grpSpPr>
              <a:xfrm>
                <a:off x="8031573" y="2063282"/>
                <a:ext cx="273693" cy="620095"/>
                <a:chOff x="8031573" y="2063282"/>
                <a:chExt cx="273693" cy="620095"/>
              </a:xfrm>
            </p:grpSpPr>
            <p:sp>
              <p:nvSpPr>
                <p:cNvPr id="5345" name="Google Shape;5345;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9" name="Google Shape;5349;p66"/>
              <p:cNvGrpSpPr/>
              <p:nvPr/>
            </p:nvGrpSpPr>
            <p:grpSpPr>
              <a:xfrm flipH="1">
                <a:off x="7734309" y="2063282"/>
                <a:ext cx="273693" cy="620095"/>
                <a:chOff x="8031573" y="2063282"/>
                <a:chExt cx="273693" cy="620095"/>
              </a:xfrm>
            </p:grpSpPr>
            <p:sp>
              <p:nvSpPr>
                <p:cNvPr id="5350" name="Google Shape;5350;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2" name="Google Shape;5352;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354" name="Google Shape;5354;p66"/>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55" name="Google Shape;5355;p66"/>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6" name="Google Shape;5356;p66"/>
          <p:cNvGrpSpPr/>
          <p:nvPr/>
        </p:nvGrpSpPr>
        <p:grpSpPr>
          <a:xfrm>
            <a:off x="15673826" y="5833531"/>
            <a:ext cx="1205134" cy="1203767"/>
            <a:chOff x="1186975" y="238125"/>
            <a:chExt cx="5244275" cy="5238325"/>
          </a:xfrm>
        </p:grpSpPr>
        <p:sp>
          <p:nvSpPr>
            <p:cNvPr id="5357" name="Google Shape;5357;p6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8" name="Google Shape;5358;p6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6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6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1" name="Google Shape;5361;p66"/>
          <p:cNvGrpSpPr/>
          <p:nvPr/>
        </p:nvGrpSpPr>
        <p:grpSpPr>
          <a:xfrm>
            <a:off x="6559301" y="4112497"/>
            <a:ext cx="1303695" cy="1374676"/>
            <a:chOff x="3400515" y="2056248"/>
            <a:chExt cx="698134" cy="735987"/>
          </a:xfrm>
        </p:grpSpPr>
        <p:grpSp>
          <p:nvGrpSpPr>
            <p:cNvPr id="5362" name="Google Shape;5362;p66"/>
            <p:cNvGrpSpPr/>
            <p:nvPr/>
          </p:nvGrpSpPr>
          <p:grpSpPr>
            <a:xfrm>
              <a:off x="3400515" y="2283913"/>
              <a:ext cx="312919" cy="219900"/>
              <a:chOff x="3400515" y="2283913"/>
              <a:chExt cx="312919" cy="219900"/>
            </a:xfrm>
          </p:grpSpPr>
          <p:sp>
            <p:nvSpPr>
              <p:cNvPr id="5363" name="Google Shape;5363;p66"/>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364" name="Google Shape;5364;p6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65" name="Google Shape;5365;p66"/>
            <p:cNvGrpSpPr/>
            <p:nvPr/>
          </p:nvGrpSpPr>
          <p:grpSpPr>
            <a:xfrm>
              <a:off x="3547823" y="2461089"/>
              <a:ext cx="219900" cy="331146"/>
              <a:chOff x="3547823" y="2461089"/>
              <a:chExt cx="219900" cy="331146"/>
            </a:xfrm>
          </p:grpSpPr>
          <p:sp>
            <p:nvSpPr>
              <p:cNvPr id="5366" name="Google Shape;5366;p66"/>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367" name="Google Shape;5367;p6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68" name="Google Shape;5368;p66"/>
            <p:cNvGrpSpPr/>
            <p:nvPr/>
          </p:nvGrpSpPr>
          <p:grpSpPr>
            <a:xfrm>
              <a:off x="3734138" y="2461089"/>
              <a:ext cx="219900" cy="331146"/>
              <a:chOff x="3734138" y="2461089"/>
              <a:chExt cx="219900" cy="331146"/>
            </a:xfrm>
          </p:grpSpPr>
          <p:sp>
            <p:nvSpPr>
              <p:cNvPr id="5369" name="Google Shape;5369;p66"/>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370" name="Google Shape;5370;p6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71" name="Google Shape;5371;p66"/>
            <p:cNvGrpSpPr/>
            <p:nvPr/>
          </p:nvGrpSpPr>
          <p:grpSpPr>
            <a:xfrm>
              <a:off x="3787560" y="2281742"/>
              <a:ext cx="311089" cy="219900"/>
              <a:chOff x="3787560" y="2281742"/>
              <a:chExt cx="311089" cy="219900"/>
            </a:xfrm>
          </p:grpSpPr>
          <p:sp>
            <p:nvSpPr>
              <p:cNvPr id="5372" name="Google Shape;5372;p66"/>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373" name="Google Shape;5373;p6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74" name="Google Shape;5374;p66"/>
            <p:cNvGrpSpPr/>
            <p:nvPr/>
          </p:nvGrpSpPr>
          <p:grpSpPr>
            <a:xfrm>
              <a:off x="3637290" y="2056248"/>
              <a:ext cx="219900" cy="330736"/>
              <a:chOff x="3637290" y="2056248"/>
              <a:chExt cx="219900" cy="330736"/>
            </a:xfrm>
          </p:grpSpPr>
          <p:sp>
            <p:nvSpPr>
              <p:cNvPr id="5375" name="Google Shape;5375;p66"/>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5376" name="Google Shape;5376;p6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77" name="Google Shape;5377;p66"/>
          <p:cNvGrpSpPr/>
          <p:nvPr/>
        </p:nvGrpSpPr>
        <p:grpSpPr>
          <a:xfrm>
            <a:off x="5142712" y="5852511"/>
            <a:ext cx="2536288" cy="1184787"/>
            <a:chOff x="238125" y="1188750"/>
            <a:chExt cx="7140450" cy="3335550"/>
          </a:xfrm>
        </p:grpSpPr>
        <p:sp>
          <p:nvSpPr>
            <p:cNvPr id="5378" name="Google Shape;5378;p6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6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6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1" name="Google Shape;5381;p6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6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3" name="Google Shape;5383;p66"/>
          <p:cNvGrpSpPr/>
          <p:nvPr/>
        </p:nvGrpSpPr>
        <p:grpSpPr>
          <a:xfrm>
            <a:off x="13358514" y="5856819"/>
            <a:ext cx="2107888" cy="1180294"/>
            <a:chOff x="238125" y="1335475"/>
            <a:chExt cx="5418735" cy="3034175"/>
          </a:xfrm>
        </p:grpSpPr>
        <p:sp>
          <p:nvSpPr>
            <p:cNvPr id="5384" name="Google Shape;5384;p6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6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6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387" name="Google Shape;5387;p66"/>
          <p:cNvGrpSpPr/>
          <p:nvPr/>
        </p:nvGrpSpPr>
        <p:grpSpPr>
          <a:xfrm>
            <a:off x="8220131" y="7466619"/>
            <a:ext cx="2536414" cy="1277877"/>
            <a:chOff x="3967651" y="3645904"/>
            <a:chExt cx="1479304" cy="745292"/>
          </a:xfrm>
        </p:grpSpPr>
        <p:grpSp>
          <p:nvGrpSpPr>
            <p:cNvPr id="5388" name="Google Shape;5388;p66"/>
            <p:cNvGrpSpPr/>
            <p:nvPr/>
          </p:nvGrpSpPr>
          <p:grpSpPr>
            <a:xfrm>
              <a:off x="3967651" y="4009026"/>
              <a:ext cx="1479304" cy="382170"/>
              <a:chOff x="3967651" y="4009026"/>
              <a:chExt cx="1479304" cy="382170"/>
            </a:xfrm>
          </p:grpSpPr>
          <p:grpSp>
            <p:nvGrpSpPr>
              <p:cNvPr id="5389" name="Google Shape;5389;p66"/>
              <p:cNvGrpSpPr/>
              <p:nvPr/>
            </p:nvGrpSpPr>
            <p:grpSpPr>
              <a:xfrm>
                <a:off x="4892216" y="4195630"/>
                <a:ext cx="554739" cy="195566"/>
                <a:chOff x="3604375" y="4892160"/>
                <a:chExt cx="1651500" cy="582215"/>
              </a:xfrm>
            </p:grpSpPr>
            <p:sp>
              <p:nvSpPr>
                <p:cNvPr id="5390" name="Google Shape;5390;p6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6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2" name="Google Shape;5392;p66"/>
              <p:cNvGrpSpPr/>
              <p:nvPr/>
            </p:nvGrpSpPr>
            <p:grpSpPr>
              <a:xfrm>
                <a:off x="3967651" y="4146303"/>
                <a:ext cx="579402" cy="244893"/>
                <a:chOff x="851875" y="4745310"/>
                <a:chExt cx="1724925" cy="729065"/>
              </a:xfrm>
            </p:grpSpPr>
            <p:sp>
              <p:nvSpPr>
                <p:cNvPr id="5393" name="Google Shape;5393;p6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6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5" name="Google Shape;5395;p66"/>
              <p:cNvGrpSpPr/>
              <p:nvPr/>
            </p:nvGrpSpPr>
            <p:grpSpPr>
              <a:xfrm>
                <a:off x="4460753" y="4009026"/>
                <a:ext cx="493110" cy="382170"/>
                <a:chOff x="2319875" y="4336625"/>
                <a:chExt cx="1468025" cy="1137750"/>
              </a:xfrm>
            </p:grpSpPr>
            <p:sp>
              <p:nvSpPr>
                <p:cNvPr id="5396" name="Google Shape;5396;p6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6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98" name="Google Shape;5398;p66"/>
            <p:cNvGrpSpPr/>
            <p:nvPr/>
          </p:nvGrpSpPr>
          <p:grpSpPr>
            <a:xfrm>
              <a:off x="4479443" y="3645904"/>
              <a:ext cx="455965" cy="388789"/>
              <a:chOff x="2957425" y="238100"/>
              <a:chExt cx="1910200" cy="1628775"/>
            </a:xfrm>
          </p:grpSpPr>
          <p:sp>
            <p:nvSpPr>
              <p:cNvPr id="5399" name="Google Shape;5399;p6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0" name="Google Shape;5400;p6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6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6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6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04" name="Google Shape;5404;p6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6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6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6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6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09" name="Google Shape;5409;p66"/>
          <p:cNvGrpSpPr/>
          <p:nvPr/>
        </p:nvGrpSpPr>
        <p:grpSpPr>
          <a:xfrm>
            <a:off x="4992358" y="7469019"/>
            <a:ext cx="2486255" cy="1275477"/>
            <a:chOff x="2496310" y="3693351"/>
            <a:chExt cx="1342906" cy="688926"/>
          </a:xfrm>
        </p:grpSpPr>
        <p:grpSp>
          <p:nvGrpSpPr>
            <p:cNvPr id="5410" name="Google Shape;5410;p66"/>
            <p:cNvGrpSpPr/>
            <p:nvPr/>
          </p:nvGrpSpPr>
          <p:grpSpPr>
            <a:xfrm>
              <a:off x="2496310" y="3693351"/>
              <a:ext cx="1342906" cy="688875"/>
              <a:chOff x="2496310" y="3693351"/>
              <a:chExt cx="1342906" cy="688875"/>
            </a:xfrm>
          </p:grpSpPr>
          <p:sp>
            <p:nvSpPr>
              <p:cNvPr id="5411" name="Google Shape;5411;p6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66"/>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66"/>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66"/>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66"/>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6" name="Google Shape;5416;p66"/>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17" name="Google Shape;5417;p66"/>
              <p:cNvCxnSpPr>
                <a:stCxn id="541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18" name="Google Shape;5418;p66"/>
              <p:cNvCxnSpPr>
                <a:stCxn id="541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19" name="Google Shape;5419;p66"/>
              <p:cNvCxnSpPr>
                <a:stCxn id="541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20" name="Google Shape;5420;p66"/>
              <p:cNvCxnSpPr>
                <a:stCxn id="541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21" name="Google Shape;5421;p66"/>
              <p:cNvCxnSpPr>
                <a:stCxn id="541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22" name="Google Shape;5422;p66"/>
            <p:cNvGrpSpPr/>
            <p:nvPr/>
          </p:nvGrpSpPr>
          <p:grpSpPr>
            <a:xfrm>
              <a:off x="2675275" y="3930557"/>
              <a:ext cx="1003306" cy="451719"/>
              <a:chOff x="2675275" y="4174282"/>
              <a:chExt cx="1003306" cy="451719"/>
            </a:xfrm>
          </p:grpSpPr>
          <p:sp>
            <p:nvSpPr>
              <p:cNvPr id="5423" name="Google Shape;5423;p6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6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6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426" name="Google Shape;5426;p66"/>
          <p:cNvGrpSpPr/>
          <p:nvPr/>
        </p:nvGrpSpPr>
        <p:grpSpPr>
          <a:xfrm>
            <a:off x="3339699" y="2342713"/>
            <a:ext cx="1149021" cy="1749418"/>
            <a:chOff x="1715404" y="1112080"/>
            <a:chExt cx="642270" cy="977984"/>
          </a:xfrm>
        </p:grpSpPr>
        <p:grpSp>
          <p:nvGrpSpPr>
            <p:cNvPr id="5427" name="Google Shape;5427;p66"/>
            <p:cNvGrpSpPr/>
            <p:nvPr/>
          </p:nvGrpSpPr>
          <p:grpSpPr>
            <a:xfrm>
              <a:off x="1715404" y="1112080"/>
              <a:ext cx="642270" cy="977984"/>
              <a:chOff x="1715404" y="1112080"/>
              <a:chExt cx="642270" cy="977984"/>
            </a:xfrm>
          </p:grpSpPr>
          <p:sp>
            <p:nvSpPr>
              <p:cNvPr id="5428" name="Google Shape;5428;p6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6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0" name="Google Shape;5430;p66"/>
            <p:cNvGrpSpPr/>
            <p:nvPr/>
          </p:nvGrpSpPr>
          <p:grpSpPr>
            <a:xfrm>
              <a:off x="1768927" y="1165603"/>
              <a:ext cx="535225" cy="851367"/>
              <a:chOff x="1768927" y="1165603"/>
              <a:chExt cx="535225" cy="851367"/>
            </a:xfrm>
          </p:grpSpPr>
          <p:sp>
            <p:nvSpPr>
              <p:cNvPr id="5431" name="Google Shape;5431;p6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6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3" name="Google Shape;5433;p66"/>
            <p:cNvGrpSpPr/>
            <p:nvPr/>
          </p:nvGrpSpPr>
          <p:grpSpPr>
            <a:xfrm>
              <a:off x="1822449" y="1219125"/>
              <a:ext cx="428180" cy="718859"/>
              <a:chOff x="1822449" y="1219125"/>
              <a:chExt cx="428180" cy="718859"/>
            </a:xfrm>
          </p:grpSpPr>
          <p:sp>
            <p:nvSpPr>
              <p:cNvPr id="5434" name="Google Shape;5434;p6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6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6" name="Google Shape;5436;p66"/>
            <p:cNvGrpSpPr/>
            <p:nvPr/>
          </p:nvGrpSpPr>
          <p:grpSpPr>
            <a:xfrm>
              <a:off x="1875972" y="1272648"/>
              <a:ext cx="321135" cy="586939"/>
              <a:chOff x="1875972" y="1272648"/>
              <a:chExt cx="321135" cy="586939"/>
            </a:xfrm>
          </p:grpSpPr>
          <p:sp>
            <p:nvSpPr>
              <p:cNvPr id="5437" name="Google Shape;5437;p6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8" name="Google Shape;5438;p6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39" name="Google Shape;5439;p66"/>
          <p:cNvGrpSpPr/>
          <p:nvPr/>
        </p:nvGrpSpPr>
        <p:grpSpPr>
          <a:xfrm>
            <a:off x="15554021" y="7456156"/>
            <a:ext cx="587710" cy="1288340"/>
            <a:chOff x="241025" y="3151575"/>
            <a:chExt cx="293855" cy="644170"/>
          </a:xfrm>
        </p:grpSpPr>
        <p:sp>
          <p:nvSpPr>
            <p:cNvPr id="5440" name="Google Shape;5440;p6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6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2" name="Google Shape;5442;p66"/>
          <p:cNvGrpSpPr/>
          <p:nvPr/>
        </p:nvGrpSpPr>
        <p:grpSpPr>
          <a:xfrm>
            <a:off x="1449989" y="5856156"/>
            <a:ext cx="3559298" cy="1183240"/>
            <a:chOff x="246070" y="1983375"/>
            <a:chExt cx="1855347" cy="616849"/>
          </a:xfrm>
        </p:grpSpPr>
        <p:sp>
          <p:nvSpPr>
            <p:cNvPr id="5443" name="Google Shape;5443;p6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6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5" name="Google Shape;5445;p6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6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6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6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6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6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6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2" name="Google Shape;5452;p66"/>
          <p:cNvGrpSpPr/>
          <p:nvPr/>
        </p:nvGrpSpPr>
        <p:grpSpPr>
          <a:xfrm>
            <a:off x="4671722" y="2342713"/>
            <a:ext cx="1422110" cy="1491985"/>
            <a:chOff x="2496269" y="1171698"/>
            <a:chExt cx="761953" cy="799392"/>
          </a:xfrm>
        </p:grpSpPr>
        <p:grpSp>
          <p:nvGrpSpPr>
            <p:cNvPr id="5453" name="Google Shape;5453;p66"/>
            <p:cNvGrpSpPr/>
            <p:nvPr/>
          </p:nvGrpSpPr>
          <p:grpSpPr>
            <a:xfrm>
              <a:off x="2496269" y="1171698"/>
              <a:ext cx="761953" cy="723022"/>
              <a:chOff x="2496269" y="1171698"/>
              <a:chExt cx="761953" cy="723022"/>
            </a:xfrm>
          </p:grpSpPr>
          <p:sp>
            <p:nvSpPr>
              <p:cNvPr id="5454" name="Google Shape;5454;p6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6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56" name="Google Shape;5456;p66"/>
              <p:cNvGrpSpPr/>
              <p:nvPr/>
            </p:nvGrpSpPr>
            <p:grpSpPr>
              <a:xfrm>
                <a:off x="2496269" y="1171698"/>
                <a:ext cx="761953" cy="723022"/>
                <a:chOff x="2496269" y="1120652"/>
                <a:chExt cx="761953" cy="723022"/>
              </a:xfrm>
            </p:grpSpPr>
            <p:grpSp>
              <p:nvGrpSpPr>
                <p:cNvPr id="5457" name="Google Shape;5457;p66"/>
                <p:cNvGrpSpPr/>
                <p:nvPr/>
              </p:nvGrpSpPr>
              <p:grpSpPr>
                <a:xfrm>
                  <a:off x="2496269" y="1120652"/>
                  <a:ext cx="761953" cy="723022"/>
                  <a:chOff x="2496269" y="1120652"/>
                  <a:chExt cx="761953" cy="723022"/>
                </a:xfrm>
              </p:grpSpPr>
              <p:grpSp>
                <p:nvGrpSpPr>
                  <p:cNvPr id="5458" name="Google Shape;5458;p66"/>
                  <p:cNvGrpSpPr/>
                  <p:nvPr/>
                </p:nvGrpSpPr>
                <p:grpSpPr>
                  <a:xfrm>
                    <a:off x="2496269" y="1304589"/>
                    <a:ext cx="407089" cy="305057"/>
                    <a:chOff x="2496269" y="1304589"/>
                    <a:chExt cx="407089" cy="305057"/>
                  </a:xfrm>
                </p:grpSpPr>
                <p:sp>
                  <p:nvSpPr>
                    <p:cNvPr id="5459" name="Google Shape;5459;p6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0" name="Google Shape;5460;p6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1" name="Google Shape;5461;p66"/>
                  <p:cNvGrpSpPr/>
                  <p:nvPr/>
                </p:nvGrpSpPr>
                <p:grpSpPr>
                  <a:xfrm>
                    <a:off x="2586468" y="1493376"/>
                    <a:ext cx="358850" cy="349656"/>
                    <a:chOff x="2586468" y="1493376"/>
                    <a:chExt cx="358850" cy="349656"/>
                  </a:xfrm>
                </p:grpSpPr>
                <p:sp>
                  <p:nvSpPr>
                    <p:cNvPr id="5462" name="Google Shape;5462;p6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3" name="Google Shape;5463;p6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4" name="Google Shape;5464;p66"/>
                  <p:cNvGrpSpPr/>
                  <p:nvPr/>
                </p:nvGrpSpPr>
                <p:grpSpPr>
                  <a:xfrm>
                    <a:off x="2807939" y="1494024"/>
                    <a:ext cx="358857" cy="349650"/>
                    <a:chOff x="2807939" y="1494024"/>
                    <a:chExt cx="358857" cy="349650"/>
                  </a:xfrm>
                </p:grpSpPr>
                <p:sp>
                  <p:nvSpPr>
                    <p:cNvPr id="5465" name="Google Shape;5465;p6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6" name="Google Shape;5466;p6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7" name="Google Shape;5467;p66"/>
                  <p:cNvGrpSpPr/>
                  <p:nvPr/>
                </p:nvGrpSpPr>
                <p:grpSpPr>
                  <a:xfrm>
                    <a:off x="2851133" y="1305635"/>
                    <a:ext cx="407089" cy="305057"/>
                    <a:chOff x="2851133" y="1305635"/>
                    <a:chExt cx="407089" cy="305057"/>
                  </a:xfrm>
                </p:grpSpPr>
                <p:sp>
                  <p:nvSpPr>
                    <p:cNvPr id="5468" name="Google Shape;5468;p6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6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0" name="Google Shape;5470;p66"/>
                  <p:cNvGrpSpPr/>
                  <p:nvPr/>
                </p:nvGrpSpPr>
                <p:grpSpPr>
                  <a:xfrm>
                    <a:off x="2727495" y="1120652"/>
                    <a:ext cx="300271" cy="396358"/>
                    <a:chOff x="2727495" y="1120652"/>
                    <a:chExt cx="300271" cy="396358"/>
                  </a:xfrm>
                </p:grpSpPr>
                <p:sp>
                  <p:nvSpPr>
                    <p:cNvPr id="5471" name="Google Shape;5471;p6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2" name="Google Shape;5472;p6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73" name="Google Shape;5473;p66"/>
                <p:cNvGrpSpPr/>
                <p:nvPr/>
              </p:nvGrpSpPr>
              <p:grpSpPr>
                <a:xfrm>
                  <a:off x="2722305" y="1350460"/>
                  <a:ext cx="308357" cy="308344"/>
                  <a:chOff x="2722305" y="1350460"/>
                  <a:chExt cx="308357" cy="308344"/>
                </a:xfrm>
              </p:grpSpPr>
              <p:sp>
                <p:nvSpPr>
                  <p:cNvPr id="5474" name="Google Shape;5474;p6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5" name="Google Shape;5475;p66"/>
                  <p:cNvGrpSpPr/>
                  <p:nvPr/>
                </p:nvGrpSpPr>
                <p:grpSpPr>
                  <a:xfrm>
                    <a:off x="2725064" y="1364529"/>
                    <a:ext cx="297954" cy="280182"/>
                    <a:chOff x="2725064" y="1364529"/>
                    <a:chExt cx="297954" cy="280182"/>
                  </a:xfrm>
                </p:grpSpPr>
                <p:sp>
                  <p:nvSpPr>
                    <p:cNvPr id="5476" name="Google Shape;5476;p6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6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6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6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0" name="Google Shape;5480;p6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481" name="Google Shape;5481;p6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6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3" name="Google Shape;5483;p6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6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6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6" name="Google Shape;5486;p66"/>
          <p:cNvGrpSpPr/>
          <p:nvPr/>
        </p:nvGrpSpPr>
        <p:grpSpPr>
          <a:xfrm>
            <a:off x="7849123" y="5854924"/>
            <a:ext cx="3138288" cy="1182030"/>
            <a:chOff x="3820100" y="3023049"/>
            <a:chExt cx="1303926" cy="491162"/>
          </a:xfrm>
        </p:grpSpPr>
        <p:grpSp>
          <p:nvGrpSpPr>
            <p:cNvPr id="5487" name="Google Shape;5487;p66"/>
            <p:cNvGrpSpPr/>
            <p:nvPr/>
          </p:nvGrpSpPr>
          <p:grpSpPr>
            <a:xfrm>
              <a:off x="3820100" y="3023072"/>
              <a:ext cx="1303926" cy="491139"/>
              <a:chOff x="3820100" y="3023072"/>
              <a:chExt cx="1303926" cy="491139"/>
            </a:xfrm>
          </p:grpSpPr>
          <p:sp>
            <p:nvSpPr>
              <p:cNvPr id="5488" name="Google Shape;5488;p6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9" name="Google Shape;5489;p6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0" name="Google Shape;5490;p66"/>
            <p:cNvGrpSpPr/>
            <p:nvPr/>
          </p:nvGrpSpPr>
          <p:grpSpPr>
            <a:xfrm>
              <a:off x="4132439" y="3023645"/>
              <a:ext cx="393633" cy="177096"/>
              <a:chOff x="4132439" y="3023645"/>
              <a:chExt cx="393633" cy="177096"/>
            </a:xfrm>
          </p:grpSpPr>
          <p:sp>
            <p:nvSpPr>
              <p:cNvPr id="5491" name="Google Shape;5491;p6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6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3" name="Google Shape;5493;p66"/>
            <p:cNvGrpSpPr/>
            <p:nvPr/>
          </p:nvGrpSpPr>
          <p:grpSpPr>
            <a:xfrm>
              <a:off x="3921811" y="3023049"/>
              <a:ext cx="1002397" cy="388943"/>
              <a:chOff x="3921811" y="3023049"/>
              <a:chExt cx="1002397" cy="388943"/>
            </a:xfrm>
          </p:grpSpPr>
          <p:sp>
            <p:nvSpPr>
              <p:cNvPr id="5494" name="Google Shape;5494;p6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6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6" name="Google Shape;5496;p66"/>
            <p:cNvGrpSpPr/>
            <p:nvPr/>
          </p:nvGrpSpPr>
          <p:grpSpPr>
            <a:xfrm>
              <a:off x="4023645" y="3023049"/>
              <a:ext cx="683032" cy="286722"/>
              <a:chOff x="4023645" y="3023049"/>
              <a:chExt cx="683032" cy="286722"/>
            </a:xfrm>
          </p:grpSpPr>
          <p:sp>
            <p:nvSpPr>
              <p:cNvPr id="5497" name="Google Shape;5497;p6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6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99" name="Google Shape;5499;p66"/>
          <p:cNvGrpSpPr/>
          <p:nvPr/>
        </p:nvGrpSpPr>
        <p:grpSpPr>
          <a:xfrm>
            <a:off x="3113367" y="4108614"/>
            <a:ext cx="1427044" cy="1376049"/>
            <a:chOff x="1706078" y="2092648"/>
            <a:chExt cx="660913" cy="637296"/>
          </a:xfrm>
        </p:grpSpPr>
        <p:sp>
          <p:nvSpPr>
            <p:cNvPr id="5500" name="Google Shape;5500;p6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01" name="Google Shape;5501;p66"/>
            <p:cNvGrpSpPr/>
            <p:nvPr/>
          </p:nvGrpSpPr>
          <p:grpSpPr>
            <a:xfrm>
              <a:off x="1706078" y="2092648"/>
              <a:ext cx="660913" cy="575241"/>
              <a:chOff x="1706078" y="2092648"/>
              <a:chExt cx="660913" cy="575241"/>
            </a:xfrm>
          </p:grpSpPr>
          <p:sp>
            <p:nvSpPr>
              <p:cNvPr id="5502" name="Google Shape;5502;p6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6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6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05" name="Google Shape;5505;p66"/>
          <p:cNvGrpSpPr/>
          <p:nvPr/>
        </p:nvGrpSpPr>
        <p:grpSpPr>
          <a:xfrm>
            <a:off x="12637083" y="2343711"/>
            <a:ext cx="2634918" cy="1368335"/>
            <a:chOff x="238125" y="999450"/>
            <a:chExt cx="7140700" cy="3708225"/>
          </a:xfrm>
        </p:grpSpPr>
        <p:sp>
          <p:nvSpPr>
            <p:cNvPr id="5506" name="Google Shape;5506;p6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6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6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6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6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1" name="Google Shape;5511;p6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6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6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6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8" name="Shape 5518"/>
        <p:cNvGrpSpPr/>
        <p:nvPr/>
      </p:nvGrpSpPr>
      <p:grpSpPr>
        <a:xfrm>
          <a:off x="0" y="0"/>
          <a:ext cx="0" cy="0"/>
          <a:chOff x="0" y="0"/>
          <a:chExt cx="0" cy="0"/>
        </a:xfrm>
      </p:grpSpPr>
      <p:grpSp>
        <p:nvGrpSpPr>
          <p:cNvPr id="5519" name="Google Shape;5519;p67"/>
          <p:cNvGrpSpPr/>
          <p:nvPr/>
        </p:nvGrpSpPr>
        <p:grpSpPr>
          <a:xfrm>
            <a:off x="1458476" y="2359329"/>
            <a:ext cx="3272235" cy="3052289"/>
            <a:chOff x="729238" y="1179665"/>
            <a:chExt cx="1636117" cy="1526144"/>
          </a:xfrm>
        </p:grpSpPr>
        <p:grpSp>
          <p:nvGrpSpPr>
            <p:cNvPr id="5520" name="Google Shape;5520;p67"/>
            <p:cNvGrpSpPr/>
            <p:nvPr/>
          </p:nvGrpSpPr>
          <p:grpSpPr>
            <a:xfrm>
              <a:off x="729238" y="1179665"/>
              <a:ext cx="80700" cy="1526144"/>
              <a:chOff x="729238" y="1179665"/>
              <a:chExt cx="80700" cy="1526144"/>
            </a:xfrm>
          </p:grpSpPr>
          <p:sp>
            <p:nvSpPr>
              <p:cNvPr id="5521" name="Google Shape;5521;p67"/>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2" name="Google Shape;5522;p67"/>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67"/>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67"/>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67"/>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67"/>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7" name="Google Shape;5527;p67"/>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67"/>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67"/>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0" name="Google Shape;5530;p67"/>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1" name="Google Shape;5531;p67"/>
            <p:cNvGrpSpPr/>
            <p:nvPr/>
          </p:nvGrpSpPr>
          <p:grpSpPr>
            <a:xfrm>
              <a:off x="903098" y="1179665"/>
              <a:ext cx="80700" cy="1526144"/>
              <a:chOff x="903098" y="1179665"/>
              <a:chExt cx="80700" cy="1526144"/>
            </a:xfrm>
          </p:grpSpPr>
          <p:sp>
            <p:nvSpPr>
              <p:cNvPr id="5532" name="Google Shape;5532;p67"/>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3" name="Google Shape;5533;p67"/>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67"/>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67"/>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67"/>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67"/>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67"/>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9" name="Google Shape;5539;p67"/>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67"/>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67"/>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2" name="Google Shape;5542;p67"/>
            <p:cNvGrpSpPr/>
            <p:nvPr/>
          </p:nvGrpSpPr>
          <p:grpSpPr>
            <a:xfrm>
              <a:off x="1076958" y="1179665"/>
              <a:ext cx="80700" cy="1526144"/>
              <a:chOff x="1076958" y="1179665"/>
              <a:chExt cx="80700" cy="1526144"/>
            </a:xfrm>
          </p:grpSpPr>
          <p:sp>
            <p:nvSpPr>
              <p:cNvPr id="5543" name="Google Shape;5543;p67"/>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67"/>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67"/>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67"/>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67"/>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67"/>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67"/>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67"/>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1" name="Google Shape;5551;p67"/>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67"/>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3" name="Google Shape;5553;p67"/>
            <p:cNvGrpSpPr/>
            <p:nvPr/>
          </p:nvGrpSpPr>
          <p:grpSpPr>
            <a:xfrm>
              <a:off x="1247707" y="1179665"/>
              <a:ext cx="80700" cy="1526144"/>
              <a:chOff x="1247707" y="1179665"/>
              <a:chExt cx="80700" cy="1526144"/>
            </a:xfrm>
          </p:grpSpPr>
          <p:sp>
            <p:nvSpPr>
              <p:cNvPr id="5554" name="Google Shape;5554;p67"/>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67"/>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67"/>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67"/>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67"/>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67"/>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67"/>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67"/>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67"/>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67"/>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4" name="Google Shape;5564;p67"/>
            <p:cNvGrpSpPr/>
            <p:nvPr/>
          </p:nvGrpSpPr>
          <p:grpSpPr>
            <a:xfrm>
              <a:off x="1421567" y="1179665"/>
              <a:ext cx="80700" cy="1526144"/>
              <a:chOff x="1421567" y="1179665"/>
              <a:chExt cx="80700" cy="1526144"/>
            </a:xfrm>
          </p:grpSpPr>
          <p:sp>
            <p:nvSpPr>
              <p:cNvPr id="5565" name="Google Shape;5565;p67"/>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6" name="Google Shape;5566;p67"/>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67"/>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67"/>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67"/>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67"/>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67"/>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67"/>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3" name="Google Shape;5573;p67"/>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4" name="Google Shape;5574;p67"/>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5" name="Google Shape;5575;p67"/>
            <p:cNvGrpSpPr/>
            <p:nvPr/>
          </p:nvGrpSpPr>
          <p:grpSpPr>
            <a:xfrm>
              <a:off x="1592327" y="1179665"/>
              <a:ext cx="80700" cy="1526144"/>
              <a:chOff x="1592327" y="1179665"/>
              <a:chExt cx="80700" cy="1526144"/>
            </a:xfrm>
          </p:grpSpPr>
          <p:sp>
            <p:nvSpPr>
              <p:cNvPr id="5576" name="Google Shape;5576;p67"/>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7" name="Google Shape;5577;p67"/>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8" name="Google Shape;5578;p67"/>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67"/>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67"/>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67"/>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67"/>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67"/>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67"/>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67"/>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6" name="Google Shape;5586;p67"/>
            <p:cNvGrpSpPr/>
            <p:nvPr/>
          </p:nvGrpSpPr>
          <p:grpSpPr>
            <a:xfrm>
              <a:off x="1766187" y="1179665"/>
              <a:ext cx="80700" cy="1526144"/>
              <a:chOff x="1766187" y="1179665"/>
              <a:chExt cx="80700" cy="1526144"/>
            </a:xfrm>
          </p:grpSpPr>
          <p:sp>
            <p:nvSpPr>
              <p:cNvPr id="5587" name="Google Shape;5587;p67"/>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67"/>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67"/>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67"/>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67"/>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67"/>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67"/>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67"/>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67"/>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67"/>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7" name="Google Shape;5597;p67"/>
            <p:cNvGrpSpPr/>
            <p:nvPr/>
          </p:nvGrpSpPr>
          <p:grpSpPr>
            <a:xfrm>
              <a:off x="1936935" y="1179665"/>
              <a:ext cx="80700" cy="1526144"/>
              <a:chOff x="1936935" y="1179665"/>
              <a:chExt cx="80700" cy="1526144"/>
            </a:xfrm>
          </p:grpSpPr>
          <p:sp>
            <p:nvSpPr>
              <p:cNvPr id="5598" name="Google Shape;5598;p67"/>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67"/>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67"/>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67"/>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67"/>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67"/>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67"/>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67"/>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67"/>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67"/>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8" name="Google Shape;5608;p67"/>
            <p:cNvGrpSpPr/>
            <p:nvPr/>
          </p:nvGrpSpPr>
          <p:grpSpPr>
            <a:xfrm>
              <a:off x="2110795" y="1179665"/>
              <a:ext cx="80700" cy="1526144"/>
              <a:chOff x="2110795" y="1179665"/>
              <a:chExt cx="80700" cy="1526144"/>
            </a:xfrm>
          </p:grpSpPr>
          <p:sp>
            <p:nvSpPr>
              <p:cNvPr id="5609" name="Google Shape;5609;p67"/>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67"/>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67"/>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67"/>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67"/>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67"/>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67"/>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67"/>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67"/>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67"/>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9" name="Google Shape;5619;p67"/>
            <p:cNvGrpSpPr/>
            <p:nvPr/>
          </p:nvGrpSpPr>
          <p:grpSpPr>
            <a:xfrm>
              <a:off x="2284655" y="1179665"/>
              <a:ext cx="80700" cy="1526144"/>
              <a:chOff x="2284655" y="1179665"/>
              <a:chExt cx="80700" cy="1526144"/>
            </a:xfrm>
          </p:grpSpPr>
          <p:sp>
            <p:nvSpPr>
              <p:cNvPr id="5620" name="Google Shape;5620;p67"/>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67"/>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67"/>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67"/>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67"/>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67"/>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67"/>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67"/>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67"/>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67"/>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30" name="Google Shape;5630;p67"/>
          <p:cNvGrpSpPr/>
          <p:nvPr/>
        </p:nvGrpSpPr>
        <p:grpSpPr>
          <a:xfrm>
            <a:off x="5247808" y="2397607"/>
            <a:ext cx="2728496" cy="2204266"/>
            <a:chOff x="2623904" y="1198803"/>
            <a:chExt cx="1364248" cy="1102133"/>
          </a:xfrm>
        </p:grpSpPr>
        <p:grpSp>
          <p:nvGrpSpPr>
            <p:cNvPr id="5631" name="Google Shape;5631;p67"/>
            <p:cNvGrpSpPr/>
            <p:nvPr/>
          </p:nvGrpSpPr>
          <p:grpSpPr>
            <a:xfrm>
              <a:off x="2623907" y="1198803"/>
              <a:ext cx="1364245" cy="273000"/>
              <a:chOff x="2623907" y="1198803"/>
              <a:chExt cx="1364245" cy="273000"/>
            </a:xfrm>
          </p:grpSpPr>
          <p:sp>
            <p:nvSpPr>
              <p:cNvPr id="5632" name="Google Shape;5632;p67"/>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67"/>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67"/>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5" name="Google Shape;5635;p67"/>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67"/>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7" name="Google Shape;5637;p67"/>
            <p:cNvGrpSpPr/>
            <p:nvPr/>
          </p:nvGrpSpPr>
          <p:grpSpPr>
            <a:xfrm>
              <a:off x="2623904" y="1476964"/>
              <a:ext cx="1364245" cy="273000"/>
              <a:chOff x="2623904" y="1476964"/>
              <a:chExt cx="1364245" cy="273000"/>
            </a:xfrm>
          </p:grpSpPr>
          <p:sp>
            <p:nvSpPr>
              <p:cNvPr id="5638" name="Google Shape;5638;p67"/>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67"/>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67"/>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67"/>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67"/>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3" name="Google Shape;5643;p67"/>
            <p:cNvGrpSpPr/>
            <p:nvPr/>
          </p:nvGrpSpPr>
          <p:grpSpPr>
            <a:xfrm>
              <a:off x="2623907" y="1749775"/>
              <a:ext cx="1364245" cy="273000"/>
              <a:chOff x="2623907" y="1749775"/>
              <a:chExt cx="1364245" cy="273000"/>
            </a:xfrm>
          </p:grpSpPr>
          <p:sp>
            <p:nvSpPr>
              <p:cNvPr id="5644" name="Google Shape;5644;p67"/>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67"/>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67"/>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67"/>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67"/>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9" name="Google Shape;5649;p67"/>
            <p:cNvGrpSpPr/>
            <p:nvPr/>
          </p:nvGrpSpPr>
          <p:grpSpPr>
            <a:xfrm>
              <a:off x="2623904" y="2027936"/>
              <a:ext cx="1364245" cy="273000"/>
              <a:chOff x="2623904" y="2027936"/>
              <a:chExt cx="1364245" cy="273000"/>
            </a:xfrm>
          </p:grpSpPr>
          <p:sp>
            <p:nvSpPr>
              <p:cNvPr id="5650" name="Google Shape;5650;p67"/>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67"/>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2" name="Google Shape;5652;p67"/>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67"/>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67"/>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55" name="Google Shape;5655;p67"/>
          <p:cNvGrpSpPr/>
          <p:nvPr/>
        </p:nvGrpSpPr>
        <p:grpSpPr>
          <a:xfrm>
            <a:off x="5226730" y="5315752"/>
            <a:ext cx="2775083" cy="318249"/>
            <a:chOff x="3200660" y="2180272"/>
            <a:chExt cx="2563824" cy="378237"/>
          </a:xfrm>
        </p:grpSpPr>
        <p:sp>
          <p:nvSpPr>
            <p:cNvPr id="5656" name="Google Shape;5656;p6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6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6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6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6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6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6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6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6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6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6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6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6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6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6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6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6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6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4" name="Google Shape;5674;p67"/>
          <p:cNvGrpSpPr/>
          <p:nvPr/>
        </p:nvGrpSpPr>
        <p:grpSpPr>
          <a:xfrm>
            <a:off x="5219780" y="5871280"/>
            <a:ext cx="2781004" cy="319250"/>
            <a:chOff x="3530150" y="2790075"/>
            <a:chExt cx="1962600" cy="225300"/>
          </a:xfrm>
        </p:grpSpPr>
        <p:sp>
          <p:nvSpPr>
            <p:cNvPr id="5675" name="Google Shape;5675;p67"/>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6" name="Google Shape;5676;p67"/>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7" name="Google Shape;5677;p67"/>
          <p:cNvGrpSpPr/>
          <p:nvPr/>
        </p:nvGrpSpPr>
        <p:grpSpPr>
          <a:xfrm>
            <a:off x="5219895" y="6427810"/>
            <a:ext cx="2823258" cy="308351"/>
            <a:chOff x="3558802" y="4011244"/>
            <a:chExt cx="1866000" cy="111600"/>
          </a:xfrm>
        </p:grpSpPr>
        <p:sp>
          <p:nvSpPr>
            <p:cNvPr id="5678" name="Google Shape;5678;p6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6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0" name="Google Shape;5680;p67"/>
          <p:cNvGrpSpPr/>
          <p:nvPr/>
        </p:nvGrpSpPr>
        <p:grpSpPr>
          <a:xfrm>
            <a:off x="5220471" y="4838950"/>
            <a:ext cx="2767006" cy="239522"/>
            <a:chOff x="3465975" y="2270258"/>
            <a:chExt cx="1986364" cy="171947"/>
          </a:xfrm>
        </p:grpSpPr>
        <p:sp>
          <p:nvSpPr>
            <p:cNvPr id="5681" name="Google Shape;5681;p6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6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67"/>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67"/>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67"/>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6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7" name="Google Shape;5687;p67"/>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88" name="Google Shape;5688;p67"/>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689" name="Google Shape;5689;p67"/>
          <p:cNvGrpSpPr/>
          <p:nvPr/>
        </p:nvGrpSpPr>
        <p:grpSpPr>
          <a:xfrm>
            <a:off x="5242485" y="7566496"/>
            <a:ext cx="2739063" cy="390920"/>
            <a:chOff x="723300" y="4253549"/>
            <a:chExt cx="2276482" cy="324900"/>
          </a:xfrm>
        </p:grpSpPr>
        <p:sp>
          <p:nvSpPr>
            <p:cNvPr id="5690" name="Google Shape;5690;p6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91" name="Google Shape;5691;p6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92" name="Google Shape;5692;p6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93" name="Google Shape;5693;p6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94" name="Google Shape;5694;p6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695" name="Google Shape;5695;p67"/>
          <p:cNvGrpSpPr/>
          <p:nvPr/>
        </p:nvGrpSpPr>
        <p:grpSpPr>
          <a:xfrm>
            <a:off x="5221607" y="6968978"/>
            <a:ext cx="2778132" cy="360238"/>
            <a:chOff x="705948" y="3788465"/>
            <a:chExt cx="2308953" cy="299400"/>
          </a:xfrm>
        </p:grpSpPr>
        <p:sp>
          <p:nvSpPr>
            <p:cNvPr id="5696" name="Google Shape;5696;p67"/>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67"/>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67"/>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67"/>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67"/>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1" name="Google Shape;5701;p67"/>
          <p:cNvGrpSpPr/>
          <p:nvPr/>
        </p:nvGrpSpPr>
        <p:grpSpPr>
          <a:xfrm>
            <a:off x="8415588" y="4176886"/>
            <a:ext cx="2867642" cy="383001"/>
            <a:chOff x="4273350" y="2088443"/>
            <a:chExt cx="1433821" cy="191501"/>
          </a:xfrm>
        </p:grpSpPr>
        <p:grpSp>
          <p:nvGrpSpPr>
            <p:cNvPr id="5702" name="Google Shape;5702;p67"/>
            <p:cNvGrpSpPr/>
            <p:nvPr/>
          </p:nvGrpSpPr>
          <p:grpSpPr>
            <a:xfrm>
              <a:off x="4273350" y="2088443"/>
              <a:ext cx="1433821" cy="0"/>
              <a:chOff x="5224975" y="2962250"/>
              <a:chExt cx="1544400" cy="0"/>
            </a:xfrm>
          </p:grpSpPr>
          <p:cxnSp>
            <p:nvCxnSpPr>
              <p:cNvPr id="5703" name="Google Shape;5703;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4" name="Google Shape;5704;p6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05" name="Google Shape;5705;p67"/>
            <p:cNvGrpSpPr/>
            <p:nvPr/>
          </p:nvGrpSpPr>
          <p:grpSpPr>
            <a:xfrm>
              <a:off x="4273350" y="2279944"/>
              <a:ext cx="1433821" cy="0"/>
              <a:chOff x="5224975" y="2962250"/>
              <a:chExt cx="1544400" cy="0"/>
            </a:xfrm>
          </p:grpSpPr>
          <p:cxnSp>
            <p:nvCxnSpPr>
              <p:cNvPr id="5706" name="Google Shape;5706;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7" name="Google Shape;5707;p6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08" name="Google Shape;5708;p67"/>
          <p:cNvGrpSpPr/>
          <p:nvPr/>
        </p:nvGrpSpPr>
        <p:grpSpPr>
          <a:xfrm>
            <a:off x="5317481" y="8194694"/>
            <a:ext cx="2609218" cy="588147"/>
            <a:chOff x="2658741" y="4097347"/>
            <a:chExt cx="1304609" cy="294074"/>
          </a:xfrm>
        </p:grpSpPr>
        <p:grpSp>
          <p:nvGrpSpPr>
            <p:cNvPr id="5709" name="Google Shape;5709;p67"/>
            <p:cNvGrpSpPr/>
            <p:nvPr/>
          </p:nvGrpSpPr>
          <p:grpSpPr>
            <a:xfrm>
              <a:off x="2658741" y="4097347"/>
              <a:ext cx="118572" cy="294074"/>
              <a:chOff x="3343310" y="4475555"/>
              <a:chExt cx="127717" cy="316753"/>
            </a:xfrm>
          </p:grpSpPr>
          <p:sp>
            <p:nvSpPr>
              <p:cNvPr id="5710" name="Google Shape;5710;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2" name="Google Shape;5712;p67"/>
            <p:cNvGrpSpPr/>
            <p:nvPr/>
          </p:nvGrpSpPr>
          <p:grpSpPr>
            <a:xfrm>
              <a:off x="3815519" y="4098388"/>
              <a:ext cx="147831" cy="291991"/>
              <a:chOff x="3527539" y="4476677"/>
              <a:chExt cx="159232" cy="314510"/>
            </a:xfrm>
          </p:grpSpPr>
          <p:sp>
            <p:nvSpPr>
              <p:cNvPr id="5713" name="Google Shape;5713;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5" name="Google Shape;5715;p67"/>
            <p:cNvGrpSpPr/>
            <p:nvPr/>
          </p:nvGrpSpPr>
          <p:grpSpPr>
            <a:xfrm>
              <a:off x="3511696" y="4098388"/>
              <a:ext cx="147831" cy="291991"/>
              <a:chOff x="3527539" y="4476677"/>
              <a:chExt cx="159232" cy="314510"/>
            </a:xfrm>
          </p:grpSpPr>
          <p:sp>
            <p:nvSpPr>
              <p:cNvPr id="5716" name="Google Shape;5716;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8" name="Google Shape;5718;p67"/>
            <p:cNvGrpSpPr/>
            <p:nvPr/>
          </p:nvGrpSpPr>
          <p:grpSpPr>
            <a:xfrm>
              <a:off x="3207874" y="4098388"/>
              <a:ext cx="147831" cy="291991"/>
              <a:chOff x="3527539" y="4476677"/>
              <a:chExt cx="159232" cy="314510"/>
            </a:xfrm>
          </p:grpSpPr>
          <p:sp>
            <p:nvSpPr>
              <p:cNvPr id="5719" name="Google Shape;5719;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0" name="Google Shape;5720;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1" name="Google Shape;5721;p67"/>
            <p:cNvGrpSpPr/>
            <p:nvPr/>
          </p:nvGrpSpPr>
          <p:grpSpPr>
            <a:xfrm>
              <a:off x="2933305" y="4097347"/>
              <a:ext cx="118572" cy="294074"/>
              <a:chOff x="3343310" y="4475555"/>
              <a:chExt cx="127717" cy="316753"/>
            </a:xfrm>
          </p:grpSpPr>
          <p:sp>
            <p:nvSpPr>
              <p:cNvPr id="5722" name="Google Shape;5722;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24" name="Google Shape;5724;p67"/>
          <p:cNvGrpSpPr/>
          <p:nvPr/>
        </p:nvGrpSpPr>
        <p:grpSpPr>
          <a:xfrm>
            <a:off x="8418698" y="2352083"/>
            <a:ext cx="2861422" cy="1502475"/>
            <a:chOff x="5159450" y="1919950"/>
            <a:chExt cx="1541050" cy="862500"/>
          </a:xfrm>
        </p:grpSpPr>
        <p:sp>
          <p:nvSpPr>
            <p:cNvPr id="5725" name="Google Shape;5725;p6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26" name="Google Shape;5726;p67"/>
            <p:cNvGrpSpPr/>
            <p:nvPr/>
          </p:nvGrpSpPr>
          <p:grpSpPr>
            <a:xfrm>
              <a:off x="5159450" y="1919950"/>
              <a:ext cx="1541050" cy="862500"/>
              <a:chOff x="5159450" y="1919950"/>
              <a:chExt cx="1541050" cy="862500"/>
            </a:xfrm>
          </p:grpSpPr>
          <p:cxnSp>
            <p:nvCxnSpPr>
              <p:cNvPr id="5727" name="Google Shape;5727;p6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28" name="Google Shape;5728;p6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29" name="Google Shape;5729;p67"/>
          <p:cNvGrpSpPr/>
          <p:nvPr/>
        </p:nvGrpSpPr>
        <p:grpSpPr>
          <a:xfrm>
            <a:off x="8514972" y="4879623"/>
            <a:ext cx="2668873" cy="1935827"/>
            <a:chOff x="4294923" y="2439811"/>
            <a:chExt cx="1334436" cy="967914"/>
          </a:xfrm>
        </p:grpSpPr>
        <p:grpSp>
          <p:nvGrpSpPr>
            <p:cNvPr id="5730" name="Google Shape;5730;p67"/>
            <p:cNvGrpSpPr/>
            <p:nvPr/>
          </p:nvGrpSpPr>
          <p:grpSpPr>
            <a:xfrm>
              <a:off x="4960455" y="2469658"/>
              <a:ext cx="668904" cy="885524"/>
              <a:chOff x="4960455" y="2469658"/>
              <a:chExt cx="668904" cy="885524"/>
            </a:xfrm>
          </p:grpSpPr>
          <p:sp>
            <p:nvSpPr>
              <p:cNvPr id="5731" name="Google Shape;5731;p6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2" name="Google Shape;5732;p6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6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4" name="Google Shape;5734;p6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5" name="Google Shape;5735;p6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6" name="Google Shape;5736;p6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7" name="Google Shape;5737;p67"/>
            <p:cNvGrpSpPr/>
            <p:nvPr/>
          </p:nvGrpSpPr>
          <p:grpSpPr>
            <a:xfrm>
              <a:off x="4294923" y="2469658"/>
              <a:ext cx="668951" cy="885524"/>
              <a:chOff x="4294923" y="2469658"/>
              <a:chExt cx="668951" cy="885524"/>
            </a:xfrm>
          </p:grpSpPr>
          <p:sp>
            <p:nvSpPr>
              <p:cNvPr id="5738" name="Google Shape;5738;p6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6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6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1" name="Google Shape;5741;p6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2" name="Google Shape;5742;p6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6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44" name="Google Shape;5744;p6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5" name="Google Shape;5745;p67"/>
          <p:cNvGrpSpPr/>
          <p:nvPr/>
        </p:nvGrpSpPr>
        <p:grpSpPr>
          <a:xfrm>
            <a:off x="8487379" y="6988512"/>
            <a:ext cx="2861898" cy="1794577"/>
            <a:chOff x="4351371" y="3547942"/>
            <a:chExt cx="1345130" cy="843475"/>
          </a:xfrm>
        </p:grpSpPr>
        <p:grpSp>
          <p:nvGrpSpPr>
            <p:cNvPr id="5746" name="Google Shape;5746;p67"/>
            <p:cNvGrpSpPr/>
            <p:nvPr/>
          </p:nvGrpSpPr>
          <p:grpSpPr>
            <a:xfrm>
              <a:off x="4351371" y="4209917"/>
              <a:ext cx="1345130" cy="181500"/>
              <a:chOff x="4351371" y="4209917"/>
              <a:chExt cx="1345130" cy="181500"/>
            </a:xfrm>
          </p:grpSpPr>
          <p:sp>
            <p:nvSpPr>
              <p:cNvPr id="5747" name="Google Shape;5747;p67"/>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48" name="Google Shape;5748;p6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49" name="Google Shape;5749;p67"/>
            <p:cNvGrpSpPr/>
            <p:nvPr/>
          </p:nvGrpSpPr>
          <p:grpSpPr>
            <a:xfrm>
              <a:off x="4403010" y="3985221"/>
              <a:ext cx="1109518" cy="181500"/>
              <a:chOff x="4403010" y="3985221"/>
              <a:chExt cx="1109518" cy="181500"/>
            </a:xfrm>
          </p:grpSpPr>
          <p:sp>
            <p:nvSpPr>
              <p:cNvPr id="5750" name="Google Shape;5750;p67"/>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51" name="Google Shape;5751;p6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52" name="Google Shape;5752;p67"/>
            <p:cNvGrpSpPr/>
            <p:nvPr/>
          </p:nvGrpSpPr>
          <p:grpSpPr>
            <a:xfrm>
              <a:off x="4618704" y="3766582"/>
              <a:ext cx="807858" cy="181500"/>
              <a:chOff x="4618704" y="3766582"/>
              <a:chExt cx="807858" cy="181500"/>
            </a:xfrm>
          </p:grpSpPr>
          <p:sp>
            <p:nvSpPr>
              <p:cNvPr id="5753" name="Google Shape;5753;p67"/>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54" name="Google Shape;5754;p6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55" name="Google Shape;5755;p67"/>
            <p:cNvGrpSpPr/>
            <p:nvPr/>
          </p:nvGrpSpPr>
          <p:grpSpPr>
            <a:xfrm>
              <a:off x="4735238" y="3547942"/>
              <a:ext cx="462839" cy="181500"/>
              <a:chOff x="4735238" y="3547942"/>
              <a:chExt cx="462839" cy="181500"/>
            </a:xfrm>
          </p:grpSpPr>
          <p:sp>
            <p:nvSpPr>
              <p:cNvPr id="5756" name="Google Shape;5756;p67"/>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57" name="Google Shape;5757;p6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58" name="Google Shape;5758;p67"/>
          <p:cNvGrpSpPr/>
          <p:nvPr/>
        </p:nvGrpSpPr>
        <p:grpSpPr>
          <a:xfrm>
            <a:off x="14840094" y="4859160"/>
            <a:ext cx="2041909" cy="1857706"/>
            <a:chOff x="926675" y="238125"/>
            <a:chExt cx="5755100" cy="5232975"/>
          </a:xfrm>
        </p:grpSpPr>
        <p:sp>
          <p:nvSpPr>
            <p:cNvPr id="5759" name="Google Shape;5759;p6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6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6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6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3" name="Google Shape;5763;p67"/>
          <p:cNvGrpSpPr/>
          <p:nvPr/>
        </p:nvGrpSpPr>
        <p:grpSpPr>
          <a:xfrm>
            <a:off x="1454842" y="5656630"/>
            <a:ext cx="3390748" cy="3121675"/>
            <a:chOff x="727421" y="2828315"/>
            <a:chExt cx="1695374" cy="1560837"/>
          </a:xfrm>
        </p:grpSpPr>
        <p:grpSp>
          <p:nvGrpSpPr>
            <p:cNvPr id="5764" name="Google Shape;5764;p67"/>
            <p:cNvGrpSpPr/>
            <p:nvPr/>
          </p:nvGrpSpPr>
          <p:grpSpPr>
            <a:xfrm>
              <a:off x="727421" y="2828315"/>
              <a:ext cx="1695374" cy="1560837"/>
              <a:chOff x="734799" y="2782450"/>
              <a:chExt cx="1571100" cy="1577400"/>
            </a:xfrm>
          </p:grpSpPr>
          <p:cxnSp>
            <p:nvCxnSpPr>
              <p:cNvPr id="5765" name="Google Shape;5765;p6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66" name="Google Shape;5766;p6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67" name="Google Shape;5767;p67"/>
            <p:cNvGrpSpPr/>
            <p:nvPr/>
          </p:nvGrpSpPr>
          <p:grpSpPr>
            <a:xfrm>
              <a:off x="819108" y="2882501"/>
              <a:ext cx="1556791" cy="1426186"/>
              <a:chOff x="819108" y="2882501"/>
              <a:chExt cx="1556791" cy="1426186"/>
            </a:xfrm>
          </p:grpSpPr>
          <p:grpSp>
            <p:nvGrpSpPr>
              <p:cNvPr id="5768" name="Google Shape;5768;p67"/>
              <p:cNvGrpSpPr/>
              <p:nvPr/>
            </p:nvGrpSpPr>
            <p:grpSpPr>
              <a:xfrm>
                <a:off x="819108" y="2882501"/>
                <a:ext cx="103104" cy="1426186"/>
                <a:chOff x="4674013" y="3100904"/>
                <a:chExt cx="122758" cy="1698043"/>
              </a:xfrm>
            </p:grpSpPr>
            <p:sp>
              <p:nvSpPr>
                <p:cNvPr id="5769" name="Google Shape;5769;p6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6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1" name="Google Shape;5771;p6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6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6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6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5" name="Google Shape;5775;p6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6" name="Google Shape;5776;p67"/>
              <p:cNvGrpSpPr/>
              <p:nvPr/>
            </p:nvGrpSpPr>
            <p:grpSpPr>
              <a:xfrm>
                <a:off x="1062475" y="2882501"/>
                <a:ext cx="103104" cy="1426186"/>
                <a:chOff x="4940438" y="3100904"/>
                <a:chExt cx="122758" cy="1698043"/>
              </a:xfrm>
            </p:grpSpPr>
            <p:sp>
              <p:nvSpPr>
                <p:cNvPr id="5777" name="Google Shape;5777;p6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78" name="Google Shape;5778;p6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6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6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1" name="Google Shape;5781;p6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6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3" name="Google Shape;5783;p6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4" name="Google Shape;5784;p67"/>
              <p:cNvGrpSpPr/>
              <p:nvPr/>
            </p:nvGrpSpPr>
            <p:grpSpPr>
              <a:xfrm>
                <a:off x="1299324" y="2882501"/>
                <a:ext cx="103104" cy="1426186"/>
                <a:chOff x="5206863" y="3100904"/>
                <a:chExt cx="122758" cy="1698043"/>
              </a:xfrm>
            </p:grpSpPr>
            <p:sp>
              <p:nvSpPr>
                <p:cNvPr id="5785" name="Google Shape;5785;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6" name="Google Shape;5786;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7" name="Google Shape;5787;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9" name="Google Shape;5789;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0" name="Google Shape;5790;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2" name="Google Shape;5792;p67"/>
              <p:cNvGrpSpPr/>
              <p:nvPr/>
            </p:nvGrpSpPr>
            <p:grpSpPr>
              <a:xfrm>
                <a:off x="1786057" y="2882501"/>
                <a:ext cx="103104" cy="1426186"/>
                <a:chOff x="6006138" y="3143629"/>
                <a:chExt cx="122758" cy="1698043"/>
              </a:xfrm>
            </p:grpSpPr>
            <p:sp>
              <p:nvSpPr>
                <p:cNvPr id="5793" name="Google Shape;5793;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94" name="Google Shape;5794;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96" name="Google Shape;5796;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0" name="Google Shape;5800;p67"/>
              <p:cNvGrpSpPr/>
              <p:nvPr/>
            </p:nvGrpSpPr>
            <p:grpSpPr>
              <a:xfrm>
                <a:off x="2029422" y="2882501"/>
                <a:ext cx="103104" cy="1426186"/>
                <a:chOff x="6805413" y="3100904"/>
                <a:chExt cx="122758" cy="1698043"/>
              </a:xfrm>
            </p:grpSpPr>
            <p:sp>
              <p:nvSpPr>
                <p:cNvPr id="5801" name="Google Shape;5801;p6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6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6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6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6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6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7" name="Google Shape;5807;p6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8" name="Google Shape;5808;p67"/>
              <p:cNvGrpSpPr/>
              <p:nvPr/>
            </p:nvGrpSpPr>
            <p:grpSpPr>
              <a:xfrm>
                <a:off x="2272795" y="2882501"/>
                <a:ext cx="103104" cy="1426186"/>
                <a:chOff x="5206863" y="3100904"/>
                <a:chExt cx="122758" cy="1698043"/>
              </a:xfrm>
            </p:grpSpPr>
            <p:sp>
              <p:nvSpPr>
                <p:cNvPr id="5809" name="Google Shape;5809;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2" name="Google Shape;5812;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3" name="Google Shape;5813;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4" name="Google Shape;5814;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6" name="Google Shape;5816;p67"/>
              <p:cNvGrpSpPr/>
              <p:nvPr/>
            </p:nvGrpSpPr>
            <p:grpSpPr>
              <a:xfrm>
                <a:off x="1542694" y="2882501"/>
                <a:ext cx="103104" cy="1426186"/>
                <a:chOff x="6006138" y="3143629"/>
                <a:chExt cx="122758" cy="1698043"/>
              </a:xfrm>
            </p:grpSpPr>
            <p:sp>
              <p:nvSpPr>
                <p:cNvPr id="5817" name="Google Shape;5817;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18" name="Google Shape;5818;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20" name="Google Shape;5820;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824" name="Google Shape;5824;p67"/>
          <p:cNvGrpSpPr/>
          <p:nvPr/>
        </p:nvGrpSpPr>
        <p:grpSpPr>
          <a:xfrm>
            <a:off x="11366943" y="7036073"/>
            <a:ext cx="5499905" cy="1741354"/>
            <a:chOff x="238125" y="1725700"/>
            <a:chExt cx="7139025" cy="2260325"/>
          </a:xfrm>
        </p:grpSpPr>
        <p:sp>
          <p:nvSpPr>
            <p:cNvPr id="5825" name="Google Shape;5825;p6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6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6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6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6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6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6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6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6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6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5" name="Google Shape;5835;p67"/>
          <p:cNvGrpSpPr/>
          <p:nvPr/>
        </p:nvGrpSpPr>
        <p:grpSpPr>
          <a:xfrm>
            <a:off x="11907271" y="4919567"/>
            <a:ext cx="2210904" cy="1833494"/>
            <a:chOff x="5249100" y="1210600"/>
            <a:chExt cx="3502700" cy="2904775"/>
          </a:xfrm>
        </p:grpSpPr>
        <p:sp>
          <p:nvSpPr>
            <p:cNvPr id="5836" name="Google Shape;5836;p6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6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6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6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40" name="Google Shape;5840;p6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41" name="Google Shape;5841;p6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42" name="Google Shape;5842;p6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43" name="Google Shape;5843;p6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44" name="Google Shape;5844;p6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5" name="Google Shape;5845;p67"/>
          <p:cNvGrpSpPr/>
          <p:nvPr/>
        </p:nvGrpSpPr>
        <p:grpSpPr>
          <a:xfrm>
            <a:off x="14272366" y="2358401"/>
            <a:ext cx="2609300" cy="2249712"/>
            <a:chOff x="7287122" y="1165658"/>
            <a:chExt cx="1219413" cy="1051365"/>
          </a:xfrm>
        </p:grpSpPr>
        <p:grpSp>
          <p:nvGrpSpPr>
            <p:cNvPr id="5846" name="Google Shape;5846;p67"/>
            <p:cNvGrpSpPr/>
            <p:nvPr/>
          </p:nvGrpSpPr>
          <p:grpSpPr>
            <a:xfrm>
              <a:off x="7287122" y="1969723"/>
              <a:ext cx="1219413" cy="247300"/>
              <a:chOff x="7287122" y="1969723"/>
              <a:chExt cx="1219413" cy="247300"/>
            </a:xfrm>
          </p:grpSpPr>
          <p:sp>
            <p:nvSpPr>
              <p:cNvPr id="5847" name="Google Shape;5847;p6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48" name="Google Shape;5848;p67"/>
              <p:cNvGrpSpPr/>
              <p:nvPr/>
            </p:nvGrpSpPr>
            <p:grpSpPr>
              <a:xfrm>
                <a:off x="7287122" y="2063892"/>
                <a:ext cx="1151753" cy="73428"/>
                <a:chOff x="7287122" y="2063892"/>
                <a:chExt cx="1151753" cy="73428"/>
              </a:xfrm>
            </p:grpSpPr>
            <p:sp>
              <p:nvSpPr>
                <p:cNvPr id="5849" name="Google Shape;5849;p6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50" name="Google Shape;5850;p6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51" name="Google Shape;5851;p67"/>
            <p:cNvGrpSpPr/>
            <p:nvPr/>
          </p:nvGrpSpPr>
          <p:grpSpPr>
            <a:xfrm>
              <a:off x="7287122" y="1712201"/>
              <a:ext cx="1219403" cy="246767"/>
              <a:chOff x="7287122" y="1712201"/>
              <a:chExt cx="1219403" cy="246767"/>
            </a:xfrm>
          </p:grpSpPr>
          <p:sp>
            <p:nvSpPr>
              <p:cNvPr id="5852" name="Google Shape;5852;p6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53" name="Google Shape;5853;p67"/>
              <p:cNvGrpSpPr/>
              <p:nvPr/>
            </p:nvGrpSpPr>
            <p:grpSpPr>
              <a:xfrm>
                <a:off x="7287122" y="1842861"/>
                <a:ext cx="1005303" cy="73419"/>
                <a:chOff x="7287122" y="1842861"/>
                <a:chExt cx="1005303" cy="73419"/>
              </a:xfrm>
            </p:grpSpPr>
            <p:sp>
              <p:nvSpPr>
                <p:cNvPr id="5854" name="Google Shape;5854;p6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55" name="Google Shape;5855;p6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56" name="Google Shape;5856;p67"/>
            <p:cNvGrpSpPr/>
            <p:nvPr/>
          </p:nvGrpSpPr>
          <p:grpSpPr>
            <a:xfrm>
              <a:off x="7287122" y="1447520"/>
              <a:ext cx="1219403" cy="286667"/>
              <a:chOff x="7287122" y="1447520"/>
              <a:chExt cx="1219403" cy="286667"/>
            </a:xfrm>
          </p:grpSpPr>
          <p:sp>
            <p:nvSpPr>
              <p:cNvPr id="5857" name="Google Shape;5857;p6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58" name="Google Shape;5858;p67"/>
              <p:cNvGrpSpPr/>
              <p:nvPr/>
            </p:nvGrpSpPr>
            <p:grpSpPr>
              <a:xfrm>
                <a:off x="7287122" y="1581977"/>
                <a:ext cx="852803" cy="73428"/>
                <a:chOff x="7287122" y="1581977"/>
                <a:chExt cx="852803" cy="73428"/>
              </a:xfrm>
            </p:grpSpPr>
            <p:sp>
              <p:nvSpPr>
                <p:cNvPr id="5859" name="Google Shape;5859;p6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60" name="Google Shape;5860;p6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61" name="Google Shape;5861;p67"/>
            <p:cNvGrpSpPr/>
            <p:nvPr/>
          </p:nvGrpSpPr>
          <p:grpSpPr>
            <a:xfrm>
              <a:off x="7287122" y="1165658"/>
              <a:ext cx="1219403" cy="344253"/>
              <a:chOff x="7287122" y="1165658"/>
              <a:chExt cx="1219403" cy="344253"/>
            </a:xfrm>
          </p:grpSpPr>
          <p:sp>
            <p:nvSpPr>
              <p:cNvPr id="5862" name="Google Shape;5862;p6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863" name="Google Shape;5863;p67"/>
              <p:cNvGrpSpPr/>
              <p:nvPr/>
            </p:nvGrpSpPr>
            <p:grpSpPr>
              <a:xfrm>
                <a:off x="7287122" y="1341025"/>
                <a:ext cx="695703" cy="73419"/>
                <a:chOff x="7287122" y="1341025"/>
                <a:chExt cx="695703" cy="73419"/>
              </a:xfrm>
            </p:grpSpPr>
            <p:sp>
              <p:nvSpPr>
                <p:cNvPr id="5864" name="Google Shape;5864;p6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65" name="Google Shape;5865;p6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66" name="Google Shape;5866;p67"/>
          <p:cNvGrpSpPr/>
          <p:nvPr/>
        </p:nvGrpSpPr>
        <p:grpSpPr>
          <a:xfrm>
            <a:off x="11605351" y="2370447"/>
            <a:ext cx="2795459" cy="2197080"/>
            <a:chOff x="5900602" y="1193063"/>
            <a:chExt cx="1299851" cy="1021707"/>
          </a:xfrm>
        </p:grpSpPr>
        <p:grpSp>
          <p:nvGrpSpPr>
            <p:cNvPr id="5867" name="Google Shape;5867;p67"/>
            <p:cNvGrpSpPr/>
            <p:nvPr/>
          </p:nvGrpSpPr>
          <p:grpSpPr>
            <a:xfrm>
              <a:off x="6520337" y="1193063"/>
              <a:ext cx="341815" cy="799959"/>
              <a:chOff x="6520337" y="1193063"/>
              <a:chExt cx="341815" cy="799959"/>
            </a:xfrm>
          </p:grpSpPr>
          <p:grpSp>
            <p:nvGrpSpPr>
              <p:cNvPr id="5868" name="Google Shape;5868;p67"/>
              <p:cNvGrpSpPr/>
              <p:nvPr/>
            </p:nvGrpSpPr>
            <p:grpSpPr>
              <a:xfrm>
                <a:off x="6520337" y="1589527"/>
                <a:ext cx="213950" cy="403494"/>
                <a:chOff x="6520337" y="1589527"/>
                <a:chExt cx="213950" cy="403494"/>
              </a:xfrm>
            </p:grpSpPr>
            <p:sp>
              <p:nvSpPr>
                <p:cNvPr id="5869" name="Google Shape;5869;p6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6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1" name="Google Shape;5871;p67"/>
              <p:cNvGrpSpPr/>
              <p:nvPr/>
            </p:nvGrpSpPr>
            <p:grpSpPr>
              <a:xfrm>
                <a:off x="6577204" y="1193063"/>
                <a:ext cx="284947" cy="464512"/>
                <a:chOff x="6577204" y="1193063"/>
                <a:chExt cx="284947" cy="464512"/>
              </a:xfrm>
            </p:grpSpPr>
            <p:sp>
              <p:nvSpPr>
                <p:cNvPr id="5872" name="Google Shape;5872;p6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73" name="Google Shape;5873;p6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74" name="Google Shape;5874;p67"/>
            <p:cNvGrpSpPr/>
            <p:nvPr/>
          </p:nvGrpSpPr>
          <p:grpSpPr>
            <a:xfrm>
              <a:off x="6238903" y="1193063"/>
              <a:ext cx="300475" cy="900152"/>
              <a:chOff x="6238903" y="1193063"/>
              <a:chExt cx="300475" cy="900152"/>
            </a:xfrm>
          </p:grpSpPr>
          <p:grpSp>
            <p:nvGrpSpPr>
              <p:cNvPr id="5875" name="Google Shape;5875;p67"/>
              <p:cNvGrpSpPr/>
              <p:nvPr/>
            </p:nvGrpSpPr>
            <p:grpSpPr>
              <a:xfrm>
                <a:off x="6290865" y="1489315"/>
                <a:ext cx="248514" cy="603900"/>
                <a:chOff x="6290865" y="1489315"/>
                <a:chExt cx="248514" cy="603900"/>
              </a:xfrm>
            </p:grpSpPr>
            <p:sp>
              <p:nvSpPr>
                <p:cNvPr id="5876" name="Google Shape;5876;p6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6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8" name="Google Shape;5878;p67"/>
              <p:cNvGrpSpPr/>
              <p:nvPr/>
            </p:nvGrpSpPr>
            <p:grpSpPr>
              <a:xfrm>
                <a:off x="6238903" y="1193063"/>
                <a:ext cx="284947" cy="333087"/>
                <a:chOff x="6238903" y="1193063"/>
                <a:chExt cx="284947" cy="333087"/>
              </a:xfrm>
            </p:grpSpPr>
            <p:sp>
              <p:nvSpPr>
                <p:cNvPr id="5879" name="Google Shape;5879;p6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80" name="Google Shape;5880;p6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81" name="Google Shape;5881;p67"/>
            <p:cNvGrpSpPr/>
            <p:nvPr/>
          </p:nvGrpSpPr>
          <p:grpSpPr>
            <a:xfrm>
              <a:off x="5900602" y="1193063"/>
              <a:ext cx="444345" cy="1021707"/>
              <a:chOff x="5900602" y="1193063"/>
              <a:chExt cx="444345" cy="1021707"/>
            </a:xfrm>
          </p:grpSpPr>
          <p:grpSp>
            <p:nvGrpSpPr>
              <p:cNvPr id="5882" name="Google Shape;5882;p67"/>
              <p:cNvGrpSpPr/>
              <p:nvPr/>
            </p:nvGrpSpPr>
            <p:grpSpPr>
              <a:xfrm>
                <a:off x="6046501" y="1367785"/>
                <a:ext cx="298446" cy="846986"/>
                <a:chOff x="6046501" y="1367785"/>
                <a:chExt cx="298446" cy="846986"/>
              </a:xfrm>
            </p:grpSpPr>
            <p:sp>
              <p:nvSpPr>
                <p:cNvPr id="5883" name="Google Shape;5883;p6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6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5" name="Google Shape;5885;p67"/>
              <p:cNvGrpSpPr/>
              <p:nvPr/>
            </p:nvGrpSpPr>
            <p:grpSpPr>
              <a:xfrm>
                <a:off x="5900602" y="1193063"/>
                <a:ext cx="284947" cy="182312"/>
                <a:chOff x="5900602" y="1193063"/>
                <a:chExt cx="284947" cy="182312"/>
              </a:xfrm>
            </p:grpSpPr>
            <p:sp>
              <p:nvSpPr>
                <p:cNvPr id="5886" name="Google Shape;5886;p6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87" name="Google Shape;5887;p6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88" name="Google Shape;5888;p67"/>
            <p:cNvGrpSpPr/>
            <p:nvPr/>
          </p:nvGrpSpPr>
          <p:grpSpPr>
            <a:xfrm>
              <a:off x="6738300" y="1193063"/>
              <a:ext cx="462153" cy="707634"/>
              <a:chOff x="6738300" y="1193063"/>
              <a:chExt cx="462153" cy="707634"/>
            </a:xfrm>
          </p:grpSpPr>
          <p:grpSp>
            <p:nvGrpSpPr>
              <p:cNvPr id="5889" name="Google Shape;5889;p67"/>
              <p:cNvGrpSpPr/>
              <p:nvPr/>
            </p:nvGrpSpPr>
            <p:grpSpPr>
              <a:xfrm>
                <a:off x="6915505" y="1193063"/>
                <a:ext cx="284947" cy="597387"/>
                <a:chOff x="6915505" y="1193063"/>
                <a:chExt cx="284947" cy="597387"/>
              </a:xfrm>
            </p:grpSpPr>
            <p:sp>
              <p:nvSpPr>
                <p:cNvPr id="5890" name="Google Shape;5890;p6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91" name="Google Shape;5891;p6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92" name="Google Shape;5892;p67"/>
              <p:cNvGrpSpPr/>
              <p:nvPr/>
            </p:nvGrpSpPr>
            <p:grpSpPr>
              <a:xfrm>
                <a:off x="6738300" y="1684725"/>
                <a:ext cx="230066" cy="215971"/>
                <a:chOff x="6738300" y="1684725"/>
                <a:chExt cx="230066" cy="215971"/>
              </a:xfrm>
            </p:grpSpPr>
            <p:sp>
              <p:nvSpPr>
                <p:cNvPr id="5893" name="Google Shape;5893;p6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6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98" name="Shape 5898"/>
        <p:cNvGrpSpPr/>
        <p:nvPr/>
      </p:nvGrpSpPr>
      <p:grpSpPr>
        <a:xfrm>
          <a:off x="0" y="0"/>
          <a:ext cx="0" cy="0"/>
          <a:chOff x="0" y="0"/>
          <a:chExt cx="0" cy="0"/>
        </a:xfrm>
      </p:grpSpPr>
      <p:sp>
        <p:nvSpPr>
          <p:cNvPr id="5899" name="Google Shape;5899;p68"/>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00" name="Google Shape;5900;p68"/>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01" name="Google Shape;5901;p68"/>
          <p:cNvGrpSpPr/>
          <p:nvPr/>
        </p:nvGrpSpPr>
        <p:grpSpPr>
          <a:xfrm>
            <a:off x="2535482" y="4574205"/>
            <a:ext cx="596337" cy="678506"/>
            <a:chOff x="1529350" y="258825"/>
            <a:chExt cx="423475" cy="481825"/>
          </a:xfrm>
        </p:grpSpPr>
        <p:sp>
          <p:nvSpPr>
            <p:cNvPr id="5902" name="Google Shape;5902;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3" name="Google Shape;5903;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04" name="Google Shape;5904;p68"/>
          <p:cNvGrpSpPr/>
          <p:nvPr/>
        </p:nvGrpSpPr>
        <p:grpSpPr>
          <a:xfrm>
            <a:off x="3321433" y="4734546"/>
            <a:ext cx="681780" cy="357824"/>
            <a:chOff x="2084325" y="363300"/>
            <a:chExt cx="484150" cy="254100"/>
          </a:xfrm>
        </p:grpSpPr>
        <p:sp>
          <p:nvSpPr>
            <p:cNvPr id="5905" name="Google Shape;5905;p6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6" name="Google Shape;5906;p6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07" name="Google Shape;5907;p68"/>
          <p:cNvGrpSpPr/>
          <p:nvPr/>
        </p:nvGrpSpPr>
        <p:grpSpPr>
          <a:xfrm>
            <a:off x="4220022" y="4574205"/>
            <a:ext cx="596337" cy="678506"/>
            <a:chOff x="2707500" y="249400"/>
            <a:chExt cx="423475" cy="481825"/>
          </a:xfrm>
        </p:grpSpPr>
        <p:sp>
          <p:nvSpPr>
            <p:cNvPr id="5908" name="Google Shape;5908;p6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9" name="Google Shape;5909;p6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10" name="Google Shape;5910;p68"/>
          <p:cNvGrpSpPr/>
          <p:nvPr/>
        </p:nvGrpSpPr>
        <p:grpSpPr>
          <a:xfrm>
            <a:off x="5825423" y="4574698"/>
            <a:ext cx="704698" cy="677520"/>
            <a:chOff x="3854700" y="249750"/>
            <a:chExt cx="500425" cy="481125"/>
          </a:xfrm>
        </p:grpSpPr>
        <p:sp>
          <p:nvSpPr>
            <p:cNvPr id="5911" name="Google Shape;5911;p6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2" name="Google Shape;5912;p6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3" name="Google Shape;5913;p6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4" name="Google Shape;5914;p6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5" name="Google Shape;5915;p6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6" name="Google Shape;5916;p6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7" name="Google Shape;5917;p6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8" name="Google Shape;5918;p6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19" name="Google Shape;5919;p68"/>
          <p:cNvGrpSpPr/>
          <p:nvPr/>
        </p:nvGrpSpPr>
        <p:grpSpPr>
          <a:xfrm>
            <a:off x="6661401" y="4574698"/>
            <a:ext cx="704698" cy="677520"/>
            <a:chOff x="4447550" y="249750"/>
            <a:chExt cx="500425" cy="481125"/>
          </a:xfrm>
        </p:grpSpPr>
        <p:sp>
          <p:nvSpPr>
            <p:cNvPr id="5920" name="Google Shape;5920;p6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1" name="Google Shape;5921;p6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22" name="Google Shape;5922;p68"/>
          <p:cNvGrpSpPr/>
          <p:nvPr/>
        </p:nvGrpSpPr>
        <p:grpSpPr>
          <a:xfrm>
            <a:off x="7519804" y="4574205"/>
            <a:ext cx="678506" cy="678506"/>
            <a:chOff x="5049725" y="249400"/>
            <a:chExt cx="481825" cy="481825"/>
          </a:xfrm>
        </p:grpSpPr>
        <p:sp>
          <p:nvSpPr>
            <p:cNvPr id="5923" name="Google Shape;5923;p6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4" name="Google Shape;5924;p6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25" name="Google Shape;5925;p68"/>
          <p:cNvGrpSpPr/>
          <p:nvPr/>
        </p:nvGrpSpPr>
        <p:grpSpPr>
          <a:xfrm>
            <a:off x="8347686" y="4574204"/>
            <a:ext cx="678506" cy="678506"/>
            <a:chOff x="5660400" y="238125"/>
            <a:chExt cx="481825" cy="481825"/>
          </a:xfrm>
        </p:grpSpPr>
        <p:sp>
          <p:nvSpPr>
            <p:cNvPr id="5926" name="Google Shape;5926;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7" name="Google Shape;5927;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28" name="Google Shape;5928;p68"/>
          <p:cNvGrpSpPr/>
          <p:nvPr/>
        </p:nvGrpSpPr>
        <p:grpSpPr>
          <a:xfrm>
            <a:off x="9181058" y="4574205"/>
            <a:ext cx="678506" cy="678506"/>
            <a:chOff x="6235400" y="249400"/>
            <a:chExt cx="481825" cy="481825"/>
          </a:xfrm>
        </p:grpSpPr>
        <p:sp>
          <p:nvSpPr>
            <p:cNvPr id="5929" name="Google Shape;5929;p6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0" name="Google Shape;5930;p6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1" name="Google Shape;5931;p6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2" name="Google Shape;5932;p6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3" name="Google Shape;5933;p6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934" name="Google Shape;5934;p68"/>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935" name="Google Shape;5935;p68"/>
          <p:cNvGrpSpPr/>
          <p:nvPr/>
        </p:nvGrpSpPr>
        <p:grpSpPr>
          <a:xfrm>
            <a:off x="3321750" y="5422465"/>
            <a:ext cx="681146" cy="678541"/>
            <a:chOff x="2085450" y="842250"/>
            <a:chExt cx="483700" cy="481850"/>
          </a:xfrm>
        </p:grpSpPr>
        <p:sp>
          <p:nvSpPr>
            <p:cNvPr id="5936" name="Google Shape;5936;p6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7" name="Google Shape;5937;p6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8" name="Google Shape;5938;p6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39" name="Google Shape;5939;p68"/>
          <p:cNvGrpSpPr/>
          <p:nvPr/>
        </p:nvGrpSpPr>
        <p:grpSpPr>
          <a:xfrm>
            <a:off x="4178885" y="5422482"/>
            <a:ext cx="678612" cy="678506"/>
            <a:chOff x="2685825" y="840375"/>
            <a:chExt cx="481900" cy="481825"/>
          </a:xfrm>
        </p:grpSpPr>
        <p:sp>
          <p:nvSpPr>
            <p:cNvPr id="5940" name="Google Shape;5940;p6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1" name="Google Shape;5941;p6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42" name="Google Shape;5942;p68"/>
          <p:cNvGrpSpPr/>
          <p:nvPr/>
        </p:nvGrpSpPr>
        <p:grpSpPr>
          <a:xfrm>
            <a:off x="5002207" y="5421849"/>
            <a:ext cx="700861" cy="679773"/>
            <a:chOff x="3270675" y="841800"/>
            <a:chExt cx="497700" cy="482725"/>
          </a:xfrm>
        </p:grpSpPr>
        <p:sp>
          <p:nvSpPr>
            <p:cNvPr id="5943" name="Google Shape;5943;p6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4" name="Google Shape;5944;p6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5" name="Google Shape;5945;p6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946" name="Google Shape;5946;p68"/>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947" name="Google Shape;5947;p68"/>
          <p:cNvGrpSpPr/>
          <p:nvPr/>
        </p:nvGrpSpPr>
        <p:grpSpPr>
          <a:xfrm>
            <a:off x="6674498" y="5463567"/>
            <a:ext cx="678506" cy="596337"/>
            <a:chOff x="4467200" y="877100"/>
            <a:chExt cx="481825" cy="423475"/>
          </a:xfrm>
        </p:grpSpPr>
        <p:sp>
          <p:nvSpPr>
            <p:cNvPr id="5948" name="Google Shape;5948;p6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9" name="Google Shape;5949;p6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0" name="Google Shape;5950;p6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1" name="Google Shape;5951;p6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2" name="Google Shape;5952;p68"/>
          <p:cNvGrpSpPr/>
          <p:nvPr/>
        </p:nvGrpSpPr>
        <p:grpSpPr>
          <a:xfrm>
            <a:off x="7504279" y="5422465"/>
            <a:ext cx="709557" cy="678541"/>
            <a:chOff x="5045500" y="842250"/>
            <a:chExt cx="503875" cy="481850"/>
          </a:xfrm>
        </p:grpSpPr>
        <p:sp>
          <p:nvSpPr>
            <p:cNvPr id="5953" name="Google Shape;5953;p6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4" name="Google Shape;5954;p6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5" name="Google Shape;5955;p68"/>
          <p:cNvGrpSpPr/>
          <p:nvPr/>
        </p:nvGrpSpPr>
        <p:grpSpPr>
          <a:xfrm>
            <a:off x="5047252" y="4574856"/>
            <a:ext cx="610772" cy="677203"/>
            <a:chOff x="3300325" y="249875"/>
            <a:chExt cx="433725" cy="480900"/>
          </a:xfrm>
        </p:grpSpPr>
        <p:sp>
          <p:nvSpPr>
            <p:cNvPr id="5956" name="Google Shape;5956;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7" name="Google Shape;5957;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8" name="Google Shape;5958;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9" name="Google Shape;5959;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0" name="Google Shape;5960;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1" name="Google Shape;5961;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62" name="Google Shape;5962;p68"/>
          <p:cNvGrpSpPr/>
          <p:nvPr/>
        </p:nvGrpSpPr>
        <p:grpSpPr>
          <a:xfrm>
            <a:off x="8349974" y="5474902"/>
            <a:ext cx="673929" cy="573665"/>
            <a:chOff x="5645200" y="879425"/>
            <a:chExt cx="478575" cy="407375"/>
          </a:xfrm>
        </p:grpSpPr>
        <p:sp>
          <p:nvSpPr>
            <p:cNvPr id="5963" name="Google Shape;5963;p6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4" name="Google Shape;5964;p6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5" name="Google Shape;5965;p6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6" name="Google Shape;5966;p6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7" name="Google Shape;5967;p6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8" name="Google Shape;5968;p6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69" name="Google Shape;5969;p68"/>
          <p:cNvGrpSpPr/>
          <p:nvPr/>
        </p:nvGrpSpPr>
        <p:grpSpPr>
          <a:xfrm>
            <a:off x="9222125" y="5422482"/>
            <a:ext cx="596373" cy="678506"/>
            <a:chOff x="6264525" y="842250"/>
            <a:chExt cx="423500" cy="481825"/>
          </a:xfrm>
        </p:grpSpPr>
        <p:sp>
          <p:nvSpPr>
            <p:cNvPr id="5970" name="Google Shape;5970;p6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1" name="Google Shape;5971;p6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2" name="Google Shape;5972;p6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3" name="Google Shape;5973;p6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4" name="Google Shape;5974;p6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5" name="Google Shape;5975;p6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6" name="Google Shape;5976;p6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77" name="Google Shape;5977;p68"/>
          <p:cNvGrpSpPr/>
          <p:nvPr/>
        </p:nvGrpSpPr>
        <p:grpSpPr>
          <a:xfrm>
            <a:off x="1658701" y="6251789"/>
            <a:ext cx="678506" cy="678506"/>
            <a:chOff x="900750" y="1436075"/>
            <a:chExt cx="481825" cy="481825"/>
          </a:xfrm>
        </p:grpSpPr>
        <p:sp>
          <p:nvSpPr>
            <p:cNvPr id="5978" name="Google Shape;5978;p6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9" name="Google Shape;5979;p6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0" name="Google Shape;5980;p6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1" name="Google Shape;5981;p6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2" name="Google Shape;5982;p68"/>
          <p:cNvGrpSpPr/>
          <p:nvPr/>
        </p:nvGrpSpPr>
        <p:grpSpPr>
          <a:xfrm>
            <a:off x="2494397" y="6372366"/>
            <a:ext cx="678506" cy="437352"/>
            <a:chOff x="1492675" y="1520750"/>
            <a:chExt cx="481825" cy="310575"/>
          </a:xfrm>
        </p:grpSpPr>
        <p:sp>
          <p:nvSpPr>
            <p:cNvPr id="5983" name="Google Shape;5983;p6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4" name="Google Shape;5984;p6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5" name="Google Shape;5985;p68"/>
          <p:cNvGrpSpPr/>
          <p:nvPr/>
        </p:nvGrpSpPr>
        <p:grpSpPr>
          <a:xfrm>
            <a:off x="3309991" y="6251754"/>
            <a:ext cx="704663" cy="678576"/>
            <a:chOff x="2071000" y="1435025"/>
            <a:chExt cx="500400" cy="481875"/>
          </a:xfrm>
        </p:grpSpPr>
        <p:sp>
          <p:nvSpPr>
            <p:cNvPr id="5986" name="Google Shape;5986;p6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7" name="Google Shape;5987;p6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8" name="Google Shape;5988;p6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9" name="Google Shape;5989;p68"/>
          <p:cNvGrpSpPr/>
          <p:nvPr/>
        </p:nvGrpSpPr>
        <p:grpSpPr>
          <a:xfrm>
            <a:off x="1657750" y="5463619"/>
            <a:ext cx="680407" cy="596232"/>
            <a:chOff x="899850" y="871450"/>
            <a:chExt cx="483175" cy="423400"/>
          </a:xfrm>
        </p:grpSpPr>
        <p:sp>
          <p:nvSpPr>
            <p:cNvPr id="5990" name="Google Shape;5990;p6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1" name="Google Shape;5991;p6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2" name="Google Shape;5992;p6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3" name="Google Shape;5993;p6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94" name="Google Shape;5994;p68"/>
          <p:cNvGrpSpPr/>
          <p:nvPr/>
        </p:nvGrpSpPr>
        <p:grpSpPr>
          <a:xfrm>
            <a:off x="4166317" y="6293419"/>
            <a:ext cx="703748" cy="595246"/>
            <a:chOff x="2678350" y="1464650"/>
            <a:chExt cx="499750" cy="422700"/>
          </a:xfrm>
        </p:grpSpPr>
        <p:sp>
          <p:nvSpPr>
            <p:cNvPr id="5995" name="Google Shape;5995;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6" name="Google Shape;5996;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7" name="Google Shape;5997;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98" name="Google Shape;5998;p68"/>
          <p:cNvGrpSpPr/>
          <p:nvPr/>
        </p:nvGrpSpPr>
        <p:grpSpPr>
          <a:xfrm>
            <a:off x="5013384" y="6251789"/>
            <a:ext cx="678506" cy="678506"/>
            <a:chOff x="3271200" y="1435075"/>
            <a:chExt cx="481825" cy="481825"/>
          </a:xfrm>
        </p:grpSpPr>
        <p:sp>
          <p:nvSpPr>
            <p:cNvPr id="5999" name="Google Shape;5999;p6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0" name="Google Shape;6000;p6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01" name="Google Shape;6001;p68"/>
          <p:cNvGrpSpPr/>
          <p:nvPr/>
        </p:nvGrpSpPr>
        <p:grpSpPr>
          <a:xfrm>
            <a:off x="5834330" y="6251754"/>
            <a:ext cx="686885" cy="678576"/>
            <a:chOff x="3858100" y="1435075"/>
            <a:chExt cx="487775" cy="481875"/>
          </a:xfrm>
        </p:grpSpPr>
        <p:sp>
          <p:nvSpPr>
            <p:cNvPr id="6002" name="Google Shape;6002;p6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3" name="Google Shape;6003;p6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4" name="Google Shape;6004;p6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5" name="Google Shape;6005;p6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6" name="Google Shape;6006;p6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07" name="Google Shape;6007;p68"/>
          <p:cNvGrpSpPr/>
          <p:nvPr/>
        </p:nvGrpSpPr>
        <p:grpSpPr>
          <a:xfrm>
            <a:off x="6674497" y="6251789"/>
            <a:ext cx="678506" cy="678506"/>
            <a:chOff x="4456875" y="1435075"/>
            <a:chExt cx="481825" cy="481825"/>
          </a:xfrm>
        </p:grpSpPr>
        <p:sp>
          <p:nvSpPr>
            <p:cNvPr id="6008" name="Google Shape;6008;p6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9" name="Google Shape;6009;p6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0" name="Google Shape;6010;p6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1" name="Google Shape;6011;p6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2" name="Google Shape;6012;p6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3" name="Google Shape;6013;p6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4" name="Google Shape;6014;p6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5" name="Google Shape;6015;p6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6" name="Google Shape;6016;p6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7" name="Google Shape;6017;p6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8" name="Google Shape;6018;p6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9" name="Google Shape;6019;p6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0" name="Google Shape;6020;p6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1" name="Google Shape;6021;p6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2" name="Google Shape;6022;p6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3" name="Google Shape;6023;p6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4" name="Google Shape;6024;p6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5" name="Google Shape;6025;p6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6" name="Google Shape;6026;p6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27" name="Google Shape;6027;p68"/>
          <p:cNvGrpSpPr/>
          <p:nvPr/>
        </p:nvGrpSpPr>
        <p:grpSpPr>
          <a:xfrm>
            <a:off x="7516477" y="6251771"/>
            <a:ext cx="685160" cy="678541"/>
            <a:chOff x="5049725" y="1435050"/>
            <a:chExt cx="486550" cy="481850"/>
          </a:xfrm>
        </p:grpSpPr>
        <p:sp>
          <p:nvSpPr>
            <p:cNvPr id="6028" name="Google Shape;6028;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9" name="Google Shape;6029;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0" name="Google Shape;6030;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1" name="Google Shape;6031;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32" name="Google Shape;6032;p68"/>
          <p:cNvGrpSpPr/>
          <p:nvPr/>
        </p:nvGrpSpPr>
        <p:grpSpPr>
          <a:xfrm>
            <a:off x="8347580" y="6251789"/>
            <a:ext cx="678717" cy="678506"/>
            <a:chOff x="5642475" y="1435075"/>
            <a:chExt cx="481975" cy="481825"/>
          </a:xfrm>
        </p:grpSpPr>
        <p:sp>
          <p:nvSpPr>
            <p:cNvPr id="6033" name="Google Shape;6033;p6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4" name="Google Shape;6034;p6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5" name="Google Shape;6035;p6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36" name="Google Shape;6036;p68"/>
          <p:cNvGrpSpPr/>
          <p:nvPr/>
        </p:nvGrpSpPr>
        <p:grpSpPr>
          <a:xfrm>
            <a:off x="3323017" y="7118695"/>
            <a:ext cx="678612" cy="596373"/>
            <a:chOff x="2085450" y="2057100"/>
            <a:chExt cx="481900" cy="423500"/>
          </a:xfrm>
        </p:grpSpPr>
        <p:sp>
          <p:nvSpPr>
            <p:cNvPr id="6037" name="Google Shape;6037;p6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8" name="Google Shape;6038;p6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9" name="Google Shape;6039;p6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0" name="Google Shape;6040;p68"/>
          <p:cNvGrpSpPr/>
          <p:nvPr/>
        </p:nvGrpSpPr>
        <p:grpSpPr>
          <a:xfrm>
            <a:off x="4178885" y="7165183"/>
            <a:ext cx="678612" cy="503396"/>
            <a:chOff x="2678275" y="2090100"/>
            <a:chExt cx="481900" cy="357475"/>
          </a:xfrm>
        </p:grpSpPr>
        <p:sp>
          <p:nvSpPr>
            <p:cNvPr id="6041" name="Google Shape;6041;p6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2" name="Google Shape;6042;p6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3" name="Google Shape;6043;p6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4" name="Google Shape;6044;p6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5" name="Google Shape;6045;p6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6" name="Google Shape;6046;p68"/>
          <p:cNvGrpSpPr/>
          <p:nvPr/>
        </p:nvGrpSpPr>
        <p:grpSpPr>
          <a:xfrm>
            <a:off x="5133293" y="7189579"/>
            <a:ext cx="438690" cy="454602"/>
            <a:chOff x="3357325" y="2093500"/>
            <a:chExt cx="311525" cy="322825"/>
          </a:xfrm>
        </p:grpSpPr>
        <p:sp>
          <p:nvSpPr>
            <p:cNvPr id="6047" name="Google Shape;6047;p6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8" name="Google Shape;6048;p6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9" name="Google Shape;6049;p6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50" name="Google Shape;6050;p68"/>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51" name="Google Shape;6051;p68"/>
          <p:cNvGrpSpPr/>
          <p:nvPr/>
        </p:nvGrpSpPr>
        <p:grpSpPr>
          <a:xfrm>
            <a:off x="6721672" y="7077628"/>
            <a:ext cx="584157" cy="678506"/>
            <a:chOff x="4492800" y="2027925"/>
            <a:chExt cx="414825" cy="481825"/>
          </a:xfrm>
        </p:grpSpPr>
        <p:sp>
          <p:nvSpPr>
            <p:cNvPr id="6052" name="Google Shape;6052;p6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3" name="Google Shape;6053;p6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4" name="Google Shape;6054;p68"/>
          <p:cNvGrpSpPr/>
          <p:nvPr/>
        </p:nvGrpSpPr>
        <p:grpSpPr>
          <a:xfrm>
            <a:off x="7519857" y="7077611"/>
            <a:ext cx="678400" cy="678541"/>
            <a:chOff x="5049725" y="2027900"/>
            <a:chExt cx="481750" cy="481850"/>
          </a:xfrm>
        </p:grpSpPr>
        <p:sp>
          <p:nvSpPr>
            <p:cNvPr id="6055" name="Google Shape;6055;p6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6" name="Google Shape;6056;p6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7" name="Google Shape;6057;p6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8" name="Google Shape;6058;p6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9" name="Google Shape;6059;p6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0" name="Google Shape;6060;p6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1" name="Google Shape;6061;p6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2" name="Google Shape;6062;p6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63" name="Google Shape;6063;p68"/>
          <p:cNvGrpSpPr/>
          <p:nvPr/>
        </p:nvGrpSpPr>
        <p:grpSpPr>
          <a:xfrm>
            <a:off x="8467048" y="7077787"/>
            <a:ext cx="439781" cy="678189"/>
            <a:chOff x="5726350" y="2028150"/>
            <a:chExt cx="312300" cy="481600"/>
          </a:xfrm>
        </p:grpSpPr>
        <p:sp>
          <p:nvSpPr>
            <p:cNvPr id="6064" name="Google Shape;6064;p6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5" name="Google Shape;6065;p6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6" name="Google Shape;6066;p6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67" name="Google Shape;6067;p68"/>
          <p:cNvGrpSpPr/>
          <p:nvPr/>
        </p:nvGrpSpPr>
        <p:grpSpPr>
          <a:xfrm>
            <a:off x="9187430" y="7084000"/>
            <a:ext cx="665762" cy="665762"/>
            <a:chOff x="6239925" y="2032450"/>
            <a:chExt cx="472775" cy="472775"/>
          </a:xfrm>
        </p:grpSpPr>
        <p:sp>
          <p:nvSpPr>
            <p:cNvPr id="6068" name="Google Shape;6068;p6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9" name="Google Shape;6069;p6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70" name="Google Shape;6070;p68"/>
          <p:cNvGrpSpPr/>
          <p:nvPr/>
        </p:nvGrpSpPr>
        <p:grpSpPr>
          <a:xfrm>
            <a:off x="10085614" y="4728184"/>
            <a:ext cx="669282" cy="370849"/>
            <a:chOff x="903075" y="2730000"/>
            <a:chExt cx="475275" cy="263350"/>
          </a:xfrm>
        </p:grpSpPr>
        <p:sp>
          <p:nvSpPr>
            <p:cNvPr id="6071" name="Google Shape;6071;p6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2" name="Google Shape;6072;p6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3" name="Google Shape;6073;p6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74" name="Google Shape;6074;p68"/>
          <p:cNvGrpSpPr/>
          <p:nvPr/>
        </p:nvGrpSpPr>
        <p:grpSpPr>
          <a:xfrm>
            <a:off x="2494397" y="7077628"/>
            <a:ext cx="678506" cy="678506"/>
            <a:chOff x="1492675" y="2027925"/>
            <a:chExt cx="481825" cy="481825"/>
          </a:xfrm>
        </p:grpSpPr>
        <p:sp>
          <p:nvSpPr>
            <p:cNvPr id="6075" name="Google Shape;6075;p6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6" name="Google Shape;6076;p6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7" name="Google Shape;6077;p6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8" name="Google Shape;6078;p6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9" name="Google Shape;6079;p6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0" name="Google Shape;6080;p68"/>
          <p:cNvGrpSpPr/>
          <p:nvPr/>
        </p:nvGrpSpPr>
        <p:grpSpPr>
          <a:xfrm>
            <a:off x="1658718" y="4615269"/>
            <a:ext cx="678471" cy="596373"/>
            <a:chOff x="898875" y="244725"/>
            <a:chExt cx="481800" cy="423500"/>
          </a:xfrm>
        </p:grpSpPr>
        <p:sp>
          <p:nvSpPr>
            <p:cNvPr id="6081" name="Google Shape;6081;p6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2" name="Google Shape;6082;p6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3" name="Google Shape;6083;p6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4" name="Google Shape;6084;p6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5" name="Google Shape;6085;p6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6" name="Google Shape;6086;p6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7" name="Google Shape;6087;p68"/>
          <p:cNvGrpSpPr/>
          <p:nvPr/>
        </p:nvGrpSpPr>
        <p:grpSpPr>
          <a:xfrm>
            <a:off x="10947149" y="4574356"/>
            <a:ext cx="678506" cy="678506"/>
            <a:chOff x="1492675" y="2620775"/>
            <a:chExt cx="481825" cy="481825"/>
          </a:xfrm>
        </p:grpSpPr>
        <p:sp>
          <p:nvSpPr>
            <p:cNvPr id="6088" name="Google Shape;6088;p6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9" name="Google Shape;6089;p6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90" name="Google Shape;6090;p68"/>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91" name="Google Shape;6091;p68"/>
          <p:cNvGrpSpPr/>
          <p:nvPr/>
        </p:nvGrpSpPr>
        <p:grpSpPr>
          <a:xfrm>
            <a:off x="12594657" y="4606322"/>
            <a:ext cx="667170" cy="614574"/>
            <a:chOff x="2682350" y="2643425"/>
            <a:chExt cx="473775" cy="436425"/>
          </a:xfrm>
        </p:grpSpPr>
        <p:sp>
          <p:nvSpPr>
            <p:cNvPr id="6092" name="Google Shape;6092;p6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3" name="Google Shape;6093;p6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4" name="Google Shape;6094;p6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5" name="Google Shape;6095;p6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6" name="Google Shape;6096;p6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7" name="Google Shape;6097;p6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8" name="Google Shape;6098;p6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99" name="Google Shape;6099;p68"/>
          <p:cNvGrpSpPr/>
          <p:nvPr/>
        </p:nvGrpSpPr>
        <p:grpSpPr>
          <a:xfrm>
            <a:off x="13525635" y="4574356"/>
            <a:ext cx="477063" cy="678506"/>
            <a:chOff x="3342725" y="2620775"/>
            <a:chExt cx="338775" cy="481825"/>
          </a:xfrm>
        </p:grpSpPr>
        <p:sp>
          <p:nvSpPr>
            <p:cNvPr id="6100" name="Google Shape;6100;p6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1" name="Google Shape;6101;p6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2" name="Google Shape;6102;p6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03" name="Google Shape;6103;p68"/>
          <p:cNvGrpSpPr/>
          <p:nvPr/>
        </p:nvGrpSpPr>
        <p:grpSpPr>
          <a:xfrm>
            <a:off x="14313136" y="4574356"/>
            <a:ext cx="556591" cy="678506"/>
            <a:chOff x="3907325" y="2620775"/>
            <a:chExt cx="395250" cy="481825"/>
          </a:xfrm>
        </p:grpSpPr>
        <p:sp>
          <p:nvSpPr>
            <p:cNvPr id="6104" name="Google Shape;6104;p6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5" name="Google Shape;6105;p6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6" name="Google Shape;6106;p6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7" name="Google Shape;6107;p6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08" name="Google Shape;6108;p68"/>
          <p:cNvGrpSpPr/>
          <p:nvPr/>
        </p:nvGrpSpPr>
        <p:grpSpPr>
          <a:xfrm>
            <a:off x="15949358" y="4595567"/>
            <a:ext cx="678506" cy="636084"/>
            <a:chOff x="5049725" y="2635825"/>
            <a:chExt cx="481825" cy="451700"/>
          </a:xfrm>
        </p:grpSpPr>
        <p:sp>
          <p:nvSpPr>
            <p:cNvPr id="6109" name="Google Shape;6109;p6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0" name="Google Shape;6110;p6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1" name="Google Shape;6111;p6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12" name="Google Shape;6112;p68"/>
          <p:cNvGrpSpPr/>
          <p:nvPr/>
        </p:nvGrpSpPr>
        <p:grpSpPr>
          <a:xfrm>
            <a:off x="4750772" y="7904487"/>
            <a:ext cx="677133" cy="676746"/>
            <a:chOff x="5643000" y="2621375"/>
            <a:chExt cx="480850" cy="480575"/>
          </a:xfrm>
        </p:grpSpPr>
        <p:sp>
          <p:nvSpPr>
            <p:cNvPr id="6113" name="Google Shape;6113;p6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4" name="Google Shape;6114;p6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5" name="Google Shape;6115;p6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6" name="Google Shape;6116;p6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7" name="Google Shape;6117;p6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8" name="Google Shape;6118;p6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9" name="Google Shape;6119;p6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20" name="Google Shape;6120;p68"/>
          <p:cNvGrpSpPr/>
          <p:nvPr/>
        </p:nvGrpSpPr>
        <p:grpSpPr>
          <a:xfrm>
            <a:off x="8385564" y="7903607"/>
            <a:ext cx="678717" cy="678506"/>
            <a:chOff x="6235250" y="2620775"/>
            <a:chExt cx="481975" cy="481825"/>
          </a:xfrm>
        </p:grpSpPr>
        <p:sp>
          <p:nvSpPr>
            <p:cNvPr id="6121" name="Google Shape;6121;p6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2" name="Google Shape;6122;p6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3" name="Google Shape;6123;p6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4" name="Google Shape;6124;p6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5" name="Google Shape;6125;p6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26" name="Google Shape;6126;p68"/>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27" name="Google Shape;6127;p68"/>
          <p:cNvGrpSpPr/>
          <p:nvPr/>
        </p:nvGrpSpPr>
        <p:grpSpPr>
          <a:xfrm>
            <a:off x="10945304" y="5422634"/>
            <a:ext cx="682202" cy="678506"/>
            <a:chOff x="1535000" y="3223325"/>
            <a:chExt cx="484450" cy="481825"/>
          </a:xfrm>
        </p:grpSpPr>
        <p:sp>
          <p:nvSpPr>
            <p:cNvPr id="6128" name="Google Shape;6128;p6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9" name="Google Shape;6129;p6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0" name="Google Shape;6130;p6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1" name="Google Shape;6131;p68"/>
          <p:cNvGrpSpPr/>
          <p:nvPr/>
        </p:nvGrpSpPr>
        <p:grpSpPr>
          <a:xfrm>
            <a:off x="11760439" y="5493237"/>
            <a:ext cx="678506" cy="537299"/>
            <a:chOff x="2085525" y="3263750"/>
            <a:chExt cx="481825" cy="381550"/>
          </a:xfrm>
        </p:grpSpPr>
        <p:sp>
          <p:nvSpPr>
            <p:cNvPr id="6132" name="Google Shape;6132;p6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3" name="Google Shape;6133;p6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34" name="Google Shape;6134;p68"/>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35" name="Google Shape;6135;p68"/>
          <p:cNvGrpSpPr/>
          <p:nvPr/>
        </p:nvGrpSpPr>
        <p:grpSpPr>
          <a:xfrm>
            <a:off x="13423963" y="5422615"/>
            <a:ext cx="680407" cy="678541"/>
            <a:chOff x="3270450" y="3213625"/>
            <a:chExt cx="483175" cy="481850"/>
          </a:xfrm>
        </p:grpSpPr>
        <p:sp>
          <p:nvSpPr>
            <p:cNvPr id="6136" name="Google Shape;6136;p6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7" name="Google Shape;6137;p6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8" name="Google Shape;6138;p68"/>
          <p:cNvGrpSpPr/>
          <p:nvPr/>
        </p:nvGrpSpPr>
        <p:grpSpPr>
          <a:xfrm>
            <a:off x="14422501" y="5422633"/>
            <a:ext cx="337862" cy="678506"/>
            <a:chOff x="3984950" y="3213600"/>
            <a:chExt cx="239925" cy="481825"/>
          </a:xfrm>
        </p:grpSpPr>
        <p:sp>
          <p:nvSpPr>
            <p:cNvPr id="6139" name="Google Shape;6139;p6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0" name="Google Shape;6140;p6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41" name="Google Shape;6141;p68"/>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2" name="Google Shape;6142;p68"/>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43" name="Google Shape;6143;p68"/>
          <p:cNvGrpSpPr/>
          <p:nvPr/>
        </p:nvGrpSpPr>
        <p:grpSpPr>
          <a:xfrm>
            <a:off x="3748563" y="7962974"/>
            <a:ext cx="710437" cy="559760"/>
            <a:chOff x="5629975" y="3255775"/>
            <a:chExt cx="504500" cy="397500"/>
          </a:xfrm>
        </p:grpSpPr>
        <p:sp>
          <p:nvSpPr>
            <p:cNvPr id="6144" name="Google Shape;6144;p6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5" name="Google Shape;6145;p6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6" name="Google Shape;6146;p6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7" name="Google Shape;6147;p6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8" name="Google Shape;6148;p6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49" name="Google Shape;6149;p68"/>
          <p:cNvGrpSpPr/>
          <p:nvPr/>
        </p:nvGrpSpPr>
        <p:grpSpPr>
          <a:xfrm>
            <a:off x="7511679" y="7963186"/>
            <a:ext cx="680513" cy="559337"/>
            <a:chOff x="6234950" y="3255925"/>
            <a:chExt cx="483250" cy="397200"/>
          </a:xfrm>
        </p:grpSpPr>
        <p:sp>
          <p:nvSpPr>
            <p:cNvPr id="6150" name="Google Shape;6150;p6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1" name="Google Shape;6151;p6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2" name="Google Shape;6152;p6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3" name="Google Shape;6153;p6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4" name="Google Shape;6154;p6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5" name="Google Shape;6155;p6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56" name="Google Shape;6156;p68"/>
          <p:cNvGrpSpPr/>
          <p:nvPr/>
        </p:nvGrpSpPr>
        <p:grpSpPr>
          <a:xfrm>
            <a:off x="10102213" y="6251940"/>
            <a:ext cx="636084" cy="678506"/>
            <a:chOff x="914900" y="3806450"/>
            <a:chExt cx="451700" cy="481825"/>
          </a:xfrm>
        </p:grpSpPr>
        <p:sp>
          <p:nvSpPr>
            <p:cNvPr id="6157" name="Google Shape;6157;p6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8" name="Google Shape;6158;p6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9" name="Google Shape;6159;p6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0" name="Google Shape;6160;p6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1" name="Google Shape;6161;p6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2" name="Google Shape;6162;p68"/>
          <p:cNvGrpSpPr/>
          <p:nvPr/>
        </p:nvGrpSpPr>
        <p:grpSpPr>
          <a:xfrm>
            <a:off x="10940056" y="6251570"/>
            <a:ext cx="692694" cy="679245"/>
            <a:chOff x="1490050" y="3805975"/>
            <a:chExt cx="491900" cy="482350"/>
          </a:xfrm>
        </p:grpSpPr>
        <p:sp>
          <p:nvSpPr>
            <p:cNvPr id="6163" name="Google Shape;6163;p6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4" name="Google Shape;6164;p6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5" name="Google Shape;6165;p6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6" name="Google Shape;6166;p6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7" name="Google Shape;6167;p68"/>
          <p:cNvGrpSpPr/>
          <p:nvPr/>
        </p:nvGrpSpPr>
        <p:grpSpPr>
          <a:xfrm>
            <a:off x="11787793" y="6251940"/>
            <a:ext cx="623797" cy="678506"/>
            <a:chOff x="2104275" y="3806450"/>
            <a:chExt cx="442975" cy="481825"/>
          </a:xfrm>
        </p:grpSpPr>
        <p:sp>
          <p:nvSpPr>
            <p:cNvPr id="6168" name="Google Shape;6168;p6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9" name="Google Shape;6169;p6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70" name="Google Shape;6170;p68"/>
          <p:cNvGrpSpPr/>
          <p:nvPr/>
        </p:nvGrpSpPr>
        <p:grpSpPr>
          <a:xfrm>
            <a:off x="12634826" y="6251940"/>
            <a:ext cx="586832" cy="678506"/>
            <a:chOff x="2710875" y="3806450"/>
            <a:chExt cx="416725" cy="481825"/>
          </a:xfrm>
        </p:grpSpPr>
        <p:sp>
          <p:nvSpPr>
            <p:cNvPr id="6171" name="Google Shape;6171;p6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2" name="Google Shape;6172;p6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73" name="Google Shape;6173;p68"/>
          <p:cNvGrpSpPr/>
          <p:nvPr/>
        </p:nvGrpSpPr>
        <p:grpSpPr>
          <a:xfrm>
            <a:off x="14295903" y="6252398"/>
            <a:ext cx="591057" cy="677591"/>
            <a:chOff x="3895050" y="3806775"/>
            <a:chExt cx="419725" cy="481175"/>
          </a:xfrm>
        </p:grpSpPr>
        <p:sp>
          <p:nvSpPr>
            <p:cNvPr id="6174" name="Google Shape;6174;p6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5" name="Google Shape;6175;p6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76" name="Google Shape;6176;p68"/>
          <p:cNvGrpSpPr/>
          <p:nvPr/>
        </p:nvGrpSpPr>
        <p:grpSpPr>
          <a:xfrm>
            <a:off x="15949358" y="6251940"/>
            <a:ext cx="678506" cy="678506"/>
            <a:chOff x="5049725" y="3806450"/>
            <a:chExt cx="481825" cy="481825"/>
          </a:xfrm>
        </p:grpSpPr>
        <p:sp>
          <p:nvSpPr>
            <p:cNvPr id="6177" name="Google Shape;6177;p6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8" name="Google Shape;6178;p6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9" name="Google Shape;6179;p6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80" name="Google Shape;6180;p68"/>
          <p:cNvGrpSpPr/>
          <p:nvPr/>
        </p:nvGrpSpPr>
        <p:grpSpPr>
          <a:xfrm>
            <a:off x="2923967" y="7903596"/>
            <a:ext cx="678506" cy="678506"/>
            <a:chOff x="5651375" y="3806450"/>
            <a:chExt cx="481825" cy="481825"/>
          </a:xfrm>
        </p:grpSpPr>
        <p:sp>
          <p:nvSpPr>
            <p:cNvPr id="6181" name="Google Shape;6181;p6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2" name="Google Shape;6182;p6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3" name="Google Shape;6183;p6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4" name="Google Shape;6184;p6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85" name="Google Shape;6185;p68"/>
          <p:cNvGrpSpPr/>
          <p:nvPr/>
        </p:nvGrpSpPr>
        <p:grpSpPr>
          <a:xfrm>
            <a:off x="6721326" y="7907574"/>
            <a:ext cx="597006" cy="670550"/>
            <a:chOff x="6264300" y="3809300"/>
            <a:chExt cx="423950" cy="476175"/>
          </a:xfrm>
        </p:grpSpPr>
        <p:sp>
          <p:nvSpPr>
            <p:cNvPr id="6186" name="Google Shape;6186;p6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7" name="Google Shape;6187;p6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8" name="Google Shape;6188;p6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89" name="Google Shape;6189;p68"/>
          <p:cNvGrpSpPr/>
          <p:nvPr/>
        </p:nvGrpSpPr>
        <p:grpSpPr>
          <a:xfrm>
            <a:off x="10079682" y="7077762"/>
            <a:ext cx="681146" cy="678541"/>
            <a:chOff x="898875" y="4399275"/>
            <a:chExt cx="483700" cy="481850"/>
          </a:xfrm>
        </p:grpSpPr>
        <p:sp>
          <p:nvSpPr>
            <p:cNvPr id="6190" name="Google Shape;6190;p6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1" name="Google Shape;6191;p6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2" name="Google Shape;6192;p6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3" name="Google Shape;6193;p6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4" name="Google Shape;6194;p6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5" name="Google Shape;6195;p6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6" name="Google Shape;6196;p6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7" name="Google Shape;6197;p6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98" name="Google Shape;6198;p68"/>
          <p:cNvGrpSpPr/>
          <p:nvPr/>
        </p:nvGrpSpPr>
        <p:grpSpPr>
          <a:xfrm>
            <a:off x="10947149" y="7108267"/>
            <a:ext cx="678506" cy="617531"/>
            <a:chOff x="1492675" y="4420975"/>
            <a:chExt cx="481825" cy="438525"/>
          </a:xfrm>
        </p:grpSpPr>
        <p:sp>
          <p:nvSpPr>
            <p:cNvPr id="6199" name="Google Shape;6199;p6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0" name="Google Shape;6200;p6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1" name="Google Shape;6201;p6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2" name="Google Shape;6202;p6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3" name="Google Shape;6203;p6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04" name="Google Shape;6204;p68"/>
          <p:cNvGrpSpPr/>
          <p:nvPr/>
        </p:nvGrpSpPr>
        <p:grpSpPr>
          <a:xfrm>
            <a:off x="9176552" y="6251771"/>
            <a:ext cx="687518" cy="678541"/>
            <a:chOff x="6232000" y="1435050"/>
            <a:chExt cx="488225" cy="481850"/>
          </a:xfrm>
        </p:grpSpPr>
        <p:sp>
          <p:nvSpPr>
            <p:cNvPr id="6205" name="Google Shape;6205;p6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6" name="Google Shape;6206;p6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7" name="Google Shape;6207;p6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8" name="Google Shape;6208;p6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9" name="Google Shape;6209;p6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10" name="Google Shape;6210;p68"/>
          <p:cNvGrpSpPr/>
          <p:nvPr/>
        </p:nvGrpSpPr>
        <p:grpSpPr>
          <a:xfrm>
            <a:off x="1698024" y="7079089"/>
            <a:ext cx="599858" cy="675584"/>
            <a:chOff x="924450" y="2028975"/>
            <a:chExt cx="425975" cy="479750"/>
          </a:xfrm>
        </p:grpSpPr>
        <p:sp>
          <p:nvSpPr>
            <p:cNvPr id="6211" name="Google Shape;6211;p6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2" name="Google Shape;6212;p6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3" name="Google Shape;6213;p6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14" name="Google Shape;6214;p68"/>
          <p:cNvGrpSpPr/>
          <p:nvPr/>
        </p:nvGrpSpPr>
        <p:grpSpPr>
          <a:xfrm>
            <a:off x="11757112" y="7079117"/>
            <a:ext cx="685160" cy="675830"/>
            <a:chOff x="2084100" y="4400250"/>
            <a:chExt cx="486550" cy="479925"/>
          </a:xfrm>
        </p:grpSpPr>
        <p:sp>
          <p:nvSpPr>
            <p:cNvPr id="6215" name="Google Shape;6215;p6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6" name="Google Shape;6216;p6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7" name="Google Shape;6217;p6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8" name="Google Shape;6218;p6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9" name="Google Shape;6219;p6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0" name="Google Shape;6220;p6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21" name="Google Shape;6221;p68"/>
          <p:cNvGrpSpPr/>
          <p:nvPr/>
        </p:nvGrpSpPr>
        <p:grpSpPr>
          <a:xfrm>
            <a:off x="13489111" y="7077762"/>
            <a:ext cx="550113" cy="678541"/>
            <a:chOff x="3330525" y="4399275"/>
            <a:chExt cx="390650" cy="481850"/>
          </a:xfrm>
        </p:grpSpPr>
        <p:sp>
          <p:nvSpPr>
            <p:cNvPr id="6222" name="Google Shape;6222;p6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3" name="Google Shape;6223;p6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4" name="Google Shape;6224;p6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5" name="Google Shape;6225;p6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6" name="Google Shape;6226;p6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7" name="Google Shape;6227;p6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8" name="Google Shape;6228;p6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29" name="Google Shape;6229;p68"/>
          <p:cNvGrpSpPr/>
          <p:nvPr/>
        </p:nvGrpSpPr>
        <p:grpSpPr>
          <a:xfrm>
            <a:off x="14338168" y="7077779"/>
            <a:ext cx="506530" cy="678506"/>
            <a:chOff x="3938800" y="4399275"/>
            <a:chExt cx="359700" cy="481825"/>
          </a:xfrm>
        </p:grpSpPr>
        <p:sp>
          <p:nvSpPr>
            <p:cNvPr id="6230" name="Google Shape;6230;p6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1" name="Google Shape;6231;p6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2" name="Google Shape;6232;p6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3" name="Google Shape;6233;p6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4" name="Google Shape;6234;p6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35" name="Google Shape;6235;p68"/>
          <p:cNvGrpSpPr/>
          <p:nvPr/>
        </p:nvGrpSpPr>
        <p:grpSpPr>
          <a:xfrm>
            <a:off x="15279724" y="7077779"/>
            <a:ext cx="318077" cy="678506"/>
            <a:chOff x="4584850" y="4399275"/>
            <a:chExt cx="225875" cy="481825"/>
          </a:xfrm>
        </p:grpSpPr>
        <p:sp>
          <p:nvSpPr>
            <p:cNvPr id="6236" name="Google Shape;6236;p6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7" name="Google Shape;6237;p6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38" name="Google Shape;6238;p68"/>
          <p:cNvGrpSpPr/>
          <p:nvPr/>
        </p:nvGrpSpPr>
        <p:grpSpPr>
          <a:xfrm>
            <a:off x="13424914" y="6332823"/>
            <a:ext cx="678506" cy="516739"/>
            <a:chOff x="3271200" y="3863875"/>
            <a:chExt cx="481825" cy="366950"/>
          </a:xfrm>
        </p:grpSpPr>
        <p:sp>
          <p:nvSpPr>
            <p:cNvPr id="6239" name="Google Shape;6239;p6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0" name="Google Shape;6240;p6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241" name="Google Shape;6241;p68"/>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242" name="Google Shape;6242;p68"/>
          <p:cNvGrpSpPr/>
          <p:nvPr/>
        </p:nvGrpSpPr>
        <p:grpSpPr>
          <a:xfrm>
            <a:off x="2099360" y="7903590"/>
            <a:ext cx="678506" cy="678506"/>
            <a:chOff x="5642550" y="4399275"/>
            <a:chExt cx="481825" cy="481825"/>
          </a:xfrm>
        </p:grpSpPr>
        <p:sp>
          <p:nvSpPr>
            <p:cNvPr id="6243" name="Google Shape;6243;p6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4" name="Google Shape;6244;p6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45" name="Google Shape;6245;p68"/>
          <p:cNvGrpSpPr/>
          <p:nvPr/>
        </p:nvGrpSpPr>
        <p:grpSpPr>
          <a:xfrm>
            <a:off x="5719631" y="7927406"/>
            <a:ext cx="726631" cy="630874"/>
            <a:chOff x="6218300" y="4416175"/>
            <a:chExt cx="516000" cy="448000"/>
          </a:xfrm>
        </p:grpSpPr>
        <p:sp>
          <p:nvSpPr>
            <p:cNvPr id="6246" name="Google Shape;6246;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7" name="Google Shape;6247;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8" name="Google Shape;6248;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49" name="Google Shape;6249;p68"/>
          <p:cNvGrpSpPr/>
          <p:nvPr/>
        </p:nvGrpSpPr>
        <p:grpSpPr>
          <a:xfrm>
            <a:off x="11837758" y="7903585"/>
            <a:ext cx="678506" cy="678506"/>
            <a:chOff x="899850" y="4992125"/>
            <a:chExt cx="481825" cy="481825"/>
          </a:xfrm>
        </p:grpSpPr>
        <p:sp>
          <p:nvSpPr>
            <p:cNvPr id="6250" name="Google Shape;6250;p6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1" name="Google Shape;6251;p6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2" name="Google Shape;6252;p6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53" name="Google Shape;6253;p68"/>
          <p:cNvGrpSpPr/>
          <p:nvPr/>
        </p:nvGrpSpPr>
        <p:grpSpPr>
          <a:xfrm>
            <a:off x="10923415" y="7903585"/>
            <a:ext cx="678506" cy="678506"/>
            <a:chOff x="1492675" y="4992125"/>
            <a:chExt cx="481825" cy="481825"/>
          </a:xfrm>
        </p:grpSpPr>
        <p:sp>
          <p:nvSpPr>
            <p:cNvPr id="6254" name="Google Shape;6254;p6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5" name="Google Shape;6255;p6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56" name="Google Shape;6256;p68"/>
          <p:cNvGrpSpPr/>
          <p:nvPr/>
        </p:nvGrpSpPr>
        <p:grpSpPr>
          <a:xfrm>
            <a:off x="10008925" y="7903585"/>
            <a:ext cx="678506" cy="678506"/>
            <a:chOff x="2085525" y="4992125"/>
            <a:chExt cx="481825" cy="481825"/>
          </a:xfrm>
        </p:grpSpPr>
        <p:sp>
          <p:nvSpPr>
            <p:cNvPr id="6257" name="Google Shape;6257;p6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8" name="Google Shape;6258;p6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59" name="Google Shape;6259;p68"/>
          <p:cNvGrpSpPr/>
          <p:nvPr/>
        </p:nvGrpSpPr>
        <p:grpSpPr>
          <a:xfrm>
            <a:off x="13666441" y="7903585"/>
            <a:ext cx="678506" cy="678506"/>
            <a:chOff x="2678350" y="4992125"/>
            <a:chExt cx="481825" cy="481825"/>
          </a:xfrm>
        </p:grpSpPr>
        <p:sp>
          <p:nvSpPr>
            <p:cNvPr id="6260" name="Google Shape;6260;p6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1" name="Google Shape;6261;p6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2" name="Google Shape;6262;p6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63" name="Google Shape;6263;p68"/>
          <p:cNvGrpSpPr/>
          <p:nvPr/>
        </p:nvGrpSpPr>
        <p:grpSpPr>
          <a:xfrm>
            <a:off x="9257631" y="7903585"/>
            <a:ext cx="678506" cy="678506"/>
            <a:chOff x="3271200" y="4992125"/>
            <a:chExt cx="481825" cy="481825"/>
          </a:xfrm>
        </p:grpSpPr>
        <p:sp>
          <p:nvSpPr>
            <p:cNvPr id="6264" name="Google Shape;6264;p6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5" name="Google Shape;6265;p6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6" name="Google Shape;6266;p6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67" name="Google Shape;6267;p68"/>
          <p:cNvGrpSpPr/>
          <p:nvPr/>
        </p:nvGrpSpPr>
        <p:grpSpPr>
          <a:xfrm>
            <a:off x="14580525" y="7905644"/>
            <a:ext cx="678823" cy="674387"/>
            <a:chOff x="3863900" y="4993625"/>
            <a:chExt cx="482050" cy="478900"/>
          </a:xfrm>
        </p:grpSpPr>
        <p:sp>
          <p:nvSpPr>
            <p:cNvPr id="6268" name="Google Shape;6268;p6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9" name="Google Shape;6269;p6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0" name="Google Shape;6270;p6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1" name="Google Shape;6271;p6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72" name="Google Shape;6272;p68"/>
          <p:cNvGrpSpPr/>
          <p:nvPr/>
        </p:nvGrpSpPr>
        <p:grpSpPr>
          <a:xfrm>
            <a:off x="15494875" y="7905644"/>
            <a:ext cx="678823" cy="674387"/>
            <a:chOff x="4456725" y="4993625"/>
            <a:chExt cx="482050" cy="478900"/>
          </a:xfrm>
        </p:grpSpPr>
        <p:sp>
          <p:nvSpPr>
            <p:cNvPr id="6273" name="Google Shape;6273;p6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4" name="Google Shape;6274;p6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5" name="Google Shape;6275;p6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6" name="Google Shape;6276;p6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77" name="Google Shape;6277;p68"/>
          <p:cNvGrpSpPr/>
          <p:nvPr/>
        </p:nvGrpSpPr>
        <p:grpSpPr>
          <a:xfrm>
            <a:off x="15099510" y="4595567"/>
            <a:ext cx="678506" cy="636084"/>
            <a:chOff x="4456875" y="2635825"/>
            <a:chExt cx="481825" cy="451700"/>
          </a:xfrm>
        </p:grpSpPr>
        <p:sp>
          <p:nvSpPr>
            <p:cNvPr id="6278" name="Google Shape;6278;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9" name="Google Shape;6279;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0" name="Google Shape;6280;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1" name="Google Shape;6281;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2" name="Google Shape;6282;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3" name="Google Shape;6283;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84" name="Google Shape;6284;p68"/>
          <p:cNvGrpSpPr/>
          <p:nvPr/>
        </p:nvGrpSpPr>
        <p:grpSpPr>
          <a:xfrm>
            <a:off x="12752060" y="7905627"/>
            <a:ext cx="678823" cy="674422"/>
            <a:chOff x="5049575" y="4993600"/>
            <a:chExt cx="482050" cy="478925"/>
          </a:xfrm>
        </p:grpSpPr>
        <p:sp>
          <p:nvSpPr>
            <p:cNvPr id="6285" name="Google Shape;6285;p6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6" name="Google Shape;6286;p6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7" name="Google Shape;6287;p6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8" name="Google Shape;6288;p6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89" name="Google Shape;6289;p68"/>
          <p:cNvGrpSpPr/>
          <p:nvPr/>
        </p:nvGrpSpPr>
        <p:grpSpPr>
          <a:xfrm>
            <a:off x="15102467" y="6251957"/>
            <a:ext cx="672592" cy="678471"/>
            <a:chOff x="4464775" y="3806475"/>
            <a:chExt cx="477625" cy="481800"/>
          </a:xfrm>
        </p:grpSpPr>
        <p:sp>
          <p:nvSpPr>
            <p:cNvPr id="6290" name="Google Shape;6290;p6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1" name="Google Shape;6291;p6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2" name="Google Shape;6292;p6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3" name="Google Shape;6293;p6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4" name="Google Shape;6294;p6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5" name="Google Shape;6295;p6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96" name="Google Shape;6296;p68"/>
          <p:cNvGrpSpPr/>
          <p:nvPr/>
        </p:nvGrpSpPr>
        <p:grpSpPr>
          <a:xfrm>
            <a:off x="12630073" y="7077814"/>
            <a:ext cx="596337" cy="678436"/>
            <a:chOff x="2707950" y="4399325"/>
            <a:chExt cx="423475" cy="481775"/>
          </a:xfrm>
        </p:grpSpPr>
        <p:sp>
          <p:nvSpPr>
            <p:cNvPr id="6297" name="Google Shape;6297;p6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8" name="Google Shape;6298;p6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9" name="Google Shape;6299;p6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0" name="Google Shape;6300;p6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1" name="Google Shape;6301;p6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2" name="Google Shape;6302;p6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3" name="Google Shape;6303;p6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4" name="Google Shape;6304;p6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5" name="Google Shape;6305;p6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6" name="Google Shape;6306;p6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7" name="Google Shape;6307;p6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8" name="Google Shape;6308;p6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2" name="Shape 6312"/>
        <p:cNvGrpSpPr/>
        <p:nvPr/>
      </p:nvGrpSpPr>
      <p:grpSpPr>
        <a:xfrm>
          <a:off x="0" y="0"/>
          <a:ext cx="0" cy="0"/>
          <a:chOff x="0" y="0"/>
          <a:chExt cx="0" cy="0"/>
        </a:xfrm>
      </p:grpSpPr>
      <p:sp>
        <p:nvSpPr>
          <p:cNvPr id="6313" name="Google Shape;6313;p69"/>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14" name="Google Shape;6314;p69"/>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15" name="Google Shape;6315;p69"/>
          <p:cNvGrpSpPr/>
          <p:nvPr/>
        </p:nvGrpSpPr>
        <p:grpSpPr>
          <a:xfrm>
            <a:off x="1752723" y="3067008"/>
            <a:ext cx="644197" cy="741058"/>
            <a:chOff x="-42971725" y="3217825"/>
            <a:chExt cx="275675" cy="317125"/>
          </a:xfrm>
        </p:grpSpPr>
        <p:sp>
          <p:nvSpPr>
            <p:cNvPr id="6316" name="Google Shape;6316;p6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6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6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9" name="Google Shape;6319;p69"/>
          <p:cNvGrpSpPr/>
          <p:nvPr/>
        </p:nvGrpSpPr>
        <p:grpSpPr>
          <a:xfrm>
            <a:off x="1696552" y="4004320"/>
            <a:ext cx="756539" cy="675102"/>
            <a:chOff x="-42996150" y="3612600"/>
            <a:chExt cx="323750" cy="288900"/>
          </a:xfrm>
        </p:grpSpPr>
        <p:sp>
          <p:nvSpPr>
            <p:cNvPr id="6320" name="Google Shape;6320;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3" name="Google Shape;6323;p69"/>
          <p:cNvGrpSpPr/>
          <p:nvPr/>
        </p:nvGrpSpPr>
        <p:grpSpPr>
          <a:xfrm>
            <a:off x="1702072" y="4823060"/>
            <a:ext cx="745498" cy="741817"/>
            <a:chOff x="-42994575" y="3950300"/>
            <a:chExt cx="319025" cy="317450"/>
          </a:xfrm>
        </p:grpSpPr>
        <p:sp>
          <p:nvSpPr>
            <p:cNvPr id="6324" name="Google Shape;6324;p6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6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6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7" name="Google Shape;6327;p69"/>
          <p:cNvGrpSpPr/>
          <p:nvPr/>
        </p:nvGrpSpPr>
        <p:grpSpPr>
          <a:xfrm>
            <a:off x="6008863" y="3116724"/>
            <a:ext cx="743570" cy="741759"/>
            <a:chOff x="-41111350" y="3239100"/>
            <a:chExt cx="318200" cy="317425"/>
          </a:xfrm>
        </p:grpSpPr>
        <p:sp>
          <p:nvSpPr>
            <p:cNvPr id="6328" name="Google Shape;6328;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2" name="Google Shape;6332;p69"/>
          <p:cNvGrpSpPr/>
          <p:nvPr/>
        </p:nvGrpSpPr>
        <p:grpSpPr>
          <a:xfrm>
            <a:off x="6001501" y="3987787"/>
            <a:ext cx="758292" cy="741934"/>
            <a:chOff x="-41117650" y="3605525"/>
            <a:chExt cx="324500" cy="317500"/>
          </a:xfrm>
        </p:grpSpPr>
        <p:sp>
          <p:nvSpPr>
            <p:cNvPr id="6333" name="Google Shape;6333;p6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6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6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36" name="Google Shape;6336;p69"/>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37" name="Google Shape;6337;p69"/>
          <p:cNvGrpSpPr/>
          <p:nvPr/>
        </p:nvGrpSpPr>
        <p:grpSpPr>
          <a:xfrm>
            <a:off x="3654010" y="5770834"/>
            <a:ext cx="432542" cy="743628"/>
            <a:chOff x="-39205300" y="3220175"/>
            <a:chExt cx="185100" cy="318225"/>
          </a:xfrm>
        </p:grpSpPr>
        <p:sp>
          <p:nvSpPr>
            <p:cNvPr id="6338" name="Google Shape;6338;p6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6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0" name="Google Shape;6340;p69"/>
          <p:cNvGrpSpPr/>
          <p:nvPr/>
        </p:nvGrpSpPr>
        <p:grpSpPr>
          <a:xfrm>
            <a:off x="3585066" y="6690976"/>
            <a:ext cx="600032" cy="738546"/>
            <a:chOff x="-39248625" y="3588600"/>
            <a:chExt cx="256775" cy="316050"/>
          </a:xfrm>
        </p:grpSpPr>
        <p:sp>
          <p:nvSpPr>
            <p:cNvPr id="6341" name="Google Shape;6341;p6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6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43" name="Google Shape;6343;p69"/>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69"/>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5" name="Google Shape;6345;p69"/>
          <p:cNvGrpSpPr/>
          <p:nvPr/>
        </p:nvGrpSpPr>
        <p:grpSpPr>
          <a:xfrm>
            <a:off x="2486493" y="3067008"/>
            <a:ext cx="859008" cy="741759"/>
            <a:chOff x="-42651700" y="3217825"/>
            <a:chExt cx="367600" cy="317425"/>
          </a:xfrm>
        </p:grpSpPr>
        <p:sp>
          <p:nvSpPr>
            <p:cNvPr id="6346" name="Google Shape;6346;p6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6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6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6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0" name="Google Shape;6350;p69"/>
          <p:cNvGrpSpPr/>
          <p:nvPr/>
        </p:nvGrpSpPr>
        <p:grpSpPr>
          <a:xfrm>
            <a:off x="2557357" y="3946309"/>
            <a:ext cx="717281" cy="726453"/>
            <a:chOff x="-42617300" y="3587775"/>
            <a:chExt cx="306950" cy="310875"/>
          </a:xfrm>
        </p:grpSpPr>
        <p:sp>
          <p:nvSpPr>
            <p:cNvPr id="6351" name="Google Shape;6351;p6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2" name="Google Shape;6352;p6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53" name="Google Shape;6353;p69"/>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54" name="Google Shape;6354;p69"/>
          <p:cNvGrpSpPr/>
          <p:nvPr/>
        </p:nvGrpSpPr>
        <p:grpSpPr>
          <a:xfrm>
            <a:off x="6901012" y="3115789"/>
            <a:ext cx="753852" cy="740649"/>
            <a:chOff x="-40748275" y="3238700"/>
            <a:chExt cx="322600" cy="316950"/>
          </a:xfrm>
        </p:grpSpPr>
        <p:sp>
          <p:nvSpPr>
            <p:cNvPr id="6355" name="Google Shape;6355;p6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6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6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6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6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6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1" name="Google Shape;6361;p69"/>
          <p:cNvGrpSpPr/>
          <p:nvPr/>
        </p:nvGrpSpPr>
        <p:grpSpPr>
          <a:xfrm>
            <a:off x="6906123" y="4051757"/>
            <a:ext cx="743628" cy="677380"/>
            <a:chOff x="-40745125" y="3632900"/>
            <a:chExt cx="318225" cy="289875"/>
          </a:xfrm>
        </p:grpSpPr>
        <p:sp>
          <p:nvSpPr>
            <p:cNvPr id="6362" name="Google Shape;6362;p6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6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6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6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6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6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6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9" name="Google Shape;6369;p69"/>
          <p:cNvGrpSpPr/>
          <p:nvPr/>
        </p:nvGrpSpPr>
        <p:grpSpPr>
          <a:xfrm>
            <a:off x="6914419" y="4874178"/>
            <a:ext cx="727037" cy="740357"/>
            <a:chOff x="-40742750" y="3972175"/>
            <a:chExt cx="311125" cy="316825"/>
          </a:xfrm>
        </p:grpSpPr>
        <p:sp>
          <p:nvSpPr>
            <p:cNvPr id="6370" name="Google Shape;6370;p6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6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2" name="Google Shape;6372;p69"/>
          <p:cNvGrpSpPr/>
          <p:nvPr/>
        </p:nvGrpSpPr>
        <p:grpSpPr>
          <a:xfrm>
            <a:off x="4479742" y="5774515"/>
            <a:ext cx="533784" cy="739948"/>
            <a:chOff x="-38860325" y="3221750"/>
            <a:chExt cx="228425" cy="316650"/>
          </a:xfrm>
        </p:grpSpPr>
        <p:sp>
          <p:nvSpPr>
            <p:cNvPr id="6373" name="Google Shape;6373;p6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6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6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6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7" name="Google Shape;6377;p69"/>
          <p:cNvGrpSpPr/>
          <p:nvPr/>
        </p:nvGrpSpPr>
        <p:grpSpPr>
          <a:xfrm>
            <a:off x="4381355" y="6698629"/>
            <a:ext cx="760161" cy="734223"/>
            <a:chOff x="-38905225" y="3591875"/>
            <a:chExt cx="325300" cy="314200"/>
          </a:xfrm>
        </p:grpSpPr>
        <p:sp>
          <p:nvSpPr>
            <p:cNvPr id="6378" name="Google Shape;6378;p6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6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6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81" name="Google Shape;6381;p69"/>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2" name="Google Shape;6382;p69"/>
          <p:cNvGrpSpPr/>
          <p:nvPr/>
        </p:nvGrpSpPr>
        <p:grpSpPr>
          <a:xfrm>
            <a:off x="7994855" y="6668788"/>
            <a:ext cx="581630" cy="739480"/>
            <a:chOff x="-37370925" y="3579105"/>
            <a:chExt cx="248900" cy="316450"/>
          </a:xfrm>
        </p:grpSpPr>
        <p:sp>
          <p:nvSpPr>
            <p:cNvPr id="6383" name="Google Shape;6383;p6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6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85" name="Google Shape;6385;p69"/>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69"/>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7" name="Google Shape;6387;p69"/>
          <p:cNvGrpSpPr/>
          <p:nvPr/>
        </p:nvGrpSpPr>
        <p:grpSpPr>
          <a:xfrm>
            <a:off x="3381605" y="4824930"/>
            <a:ext cx="743628" cy="739948"/>
            <a:chOff x="-42259725" y="3951100"/>
            <a:chExt cx="318225" cy="316650"/>
          </a:xfrm>
        </p:grpSpPr>
        <p:sp>
          <p:nvSpPr>
            <p:cNvPr id="6388" name="Google Shape;6388;p6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6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0" name="Google Shape;6390;p69"/>
          <p:cNvGrpSpPr/>
          <p:nvPr/>
        </p:nvGrpSpPr>
        <p:grpSpPr>
          <a:xfrm>
            <a:off x="7778328" y="3182972"/>
            <a:ext cx="741759" cy="675510"/>
            <a:chOff x="-40378075" y="3267450"/>
            <a:chExt cx="317425" cy="289075"/>
          </a:xfrm>
        </p:grpSpPr>
        <p:sp>
          <p:nvSpPr>
            <p:cNvPr id="6391" name="Google Shape;6391;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5" name="Google Shape;6395;p69"/>
          <p:cNvGrpSpPr/>
          <p:nvPr/>
        </p:nvGrpSpPr>
        <p:grpSpPr>
          <a:xfrm>
            <a:off x="7785660" y="3985509"/>
            <a:ext cx="727095" cy="739948"/>
            <a:chOff x="-40372575" y="3604550"/>
            <a:chExt cx="311150" cy="316650"/>
          </a:xfrm>
        </p:grpSpPr>
        <p:sp>
          <p:nvSpPr>
            <p:cNvPr id="6396" name="Google Shape;6396;p6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6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6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99" name="Google Shape;6399;p69"/>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00" name="Google Shape;6400;p69"/>
          <p:cNvGrpSpPr/>
          <p:nvPr/>
        </p:nvGrpSpPr>
        <p:grpSpPr>
          <a:xfrm>
            <a:off x="5233559" y="5770834"/>
            <a:ext cx="798076" cy="744329"/>
            <a:chOff x="-38542250" y="3220175"/>
            <a:chExt cx="341525" cy="318525"/>
          </a:xfrm>
        </p:grpSpPr>
        <p:sp>
          <p:nvSpPr>
            <p:cNvPr id="6401" name="Google Shape;6401;p6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6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6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4" name="Google Shape;6404;p69"/>
          <p:cNvGrpSpPr/>
          <p:nvPr/>
        </p:nvGrpSpPr>
        <p:grpSpPr>
          <a:xfrm>
            <a:off x="5277423" y="6689574"/>
            <a:ext cx="739948" cy="738137"/>
            <a:chOff x="-38537400" y="3588000"/>
            <a:chExt cx="316650" cy="315875"/>
          </a:xfrm>
        </p:grpSpPr>
        <p:sp>
          <p:nvSpPr>
            <p:cNvPr id="6405" name="Google Shape;6405;p6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6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6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6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9" name="Google Shape;6409;p69"/>
          <p:cNvGrpSpPr/>
          <p:nvPr/>
        </p:nvGrpSpPr>
        <p:grpSpPr>
          <a:xfrm>
            <a:off x="5275583" y="7604632"/>
            <a:ext cx="743628" cy="739948"/>
            <a:chOff x="-38538975" y="3954250"/>
            <a:chExt cx="318225" cy="316650"/>
          </a:xfrm>
        </p:grpSpPr>
        <p:sp>
          <p:nvSpPr>
            <p:cNvPr id="6410" name="Google Shape;6410;p6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6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2" name="Google Shape;6412;p69"/>
          <p:cNvGrpSpPr/>
          <p:nvPr/>
        </p:nvGrpSpPr>
        <p:grpSpPr>
          <a:xfrm>
            <a:off x="7910207" y="7594487"/>
            <a:ext cx="750931" cy="743628"/>
            <a:chOff x="-37385100" y="3949908"/>
            <a:chExt cx="321350" cy="318225"/>
          </a:xfrm>
        </p:grpSpPr>
        <p:sp>
          <p:nvSpPr>
            <p:cNvPr id="6413" name="Google Shape;6413;p6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6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5" name="Google Shape;6415;p69"/>
          <p:cNvGrpSpPr/>
          <p:nvPr/>
        </p:nvGrpSpPr>
        <p:grpSpPr>
          <a:xfrm>
            <a:off x="4261526" y="3065606"/>
            <a:ext cx="741817" cy="741350"/>
            <a:chOff x="-41895050" y="3217225"/>
            <a:chExt cx="317450" cy="317250"/>
          </a:xfrm>
        </p:grpSpPr>
        <p:sp>
          <p:nvSpPr>
            <p:cNvPr id="6416" name="Google Shape;6416;p6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6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6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6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6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1" name="Google Shape;6421;p69"/>
          <p:cNvGrpSpPr/>
          <p:nvPr/>
        </p:nvGrpSpPr>
        <p:grpSpPr>
          <a:xfrm>
            <a:off x="4260620" y="3939474"/>
            <a:ext cx="743628" cy="739948"/>
            <a:chOff x="-41893475" y="3584850"/>
            <a:chExt cx="318225" cy="316650"/>
          </a:xfrm>
        </p:grpSpPr>
        <p:sp>
          <p:nvSpPr>
            <p:cNvPr id="6422" name="Google Shape;6422;p6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6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6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6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26" name="Google Shape;6426;p69"/>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69"/>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28" name="Google Shape;6428;p69"/>
          <p:cNvGrpSpPr/>
          <p:nvPr/>
        </p:nvGrpSpPr>
        <p:grpSpPr>
          <a:xfrm>
            <a:off x="1800677" y="6730059"/>
            <a:ext cx="675043" cy="741817"/>
            <a:chOff x="-39998250" y="3605325"/>
            <a:chExt cx="288875" cy="317450"/>
          </a:xfrm>
        </p:grpSpPr>
        <p:sp>
          <p:nvSpPr>
            <p:cNvPr id="6429" name="Google Shape;6429;p6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6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1" name="Google Shape;6431;p69"/>
          <p:cNvGrpSpPr/>
          <p:nvPr/>
        </p:nvGrpSpPr>
        <p:grpSpPr>
          <a:xfrm>
            <a:off x="1768225" y="7646987"/>
            <a:ext cx="739948" cy="739889"/>
            <a:chOff x="-40011050" y="3972375"/>
            <a:chExt cx="316650" cy="316625"/>
          </a:xfrm>
        </p:grpSpPr>
        <p:sp>
          <p:nvSpPr>
            <p:cNvPr id="6432" name="Google Shape;6432;p6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6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4" name="Google Shape;6434;p69"/>
          <p:cNvGrpSpPr/>
          <p:nvPr/>
        </p:nvGrpSpPr>
        <p:grpSpPr>
          <a:xfrm>
            <a:off x="6232087" y="5776384"/>
            <a:ext cx="533842" cy="738078"/>
            <a:chOff x="-38129425" y="3222550"/>
            <a:chExt cx="228450" cy="315850"/>
          </a:xfrm>
        </p:grpSpPr>
        <p:sp>
          <p:nvSpPr>
            <p:cNvPr id="6435" name="Google Shape;6435;p6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6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7" name="Google Shape;6437;p69"/>
          <p:cNvGrpSpPr/>
          <p:nvPr/>
        </p:nvGrpSpPr>
        <p:grpSpPr>
          <a:xfrm>
            <a:off x="6142024" y="6689574"/>
            <a:ext cx="743570" cy="739948"/>
            <a:chOff x="-38172725" y="3588000"/>
            <a:chExt cx="318200" cy="316650"/>
          </a:xfrm>
        </p:grpSpPr>
        <p:sp>
          <p:nvSpPr>
            <p:cNvPr id="6438" name="Google Shape;6438;p6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6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6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6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6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6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4" name="Google Shape;6444;p6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6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6" name="Google Shape;6446;p69"/>
          <p:cNvGrpSpPr/>
          <p:nvPr/>
        </p:nvGrpSpPr>
        <p:grpSpPr>
          <a:xfrm>
            <a:off x="6293829" y="7606443"/>
            <a:ext cx="439961" cy="739948"/>
            <a:chOff x="-38109725" y="3955025"/>
            <a:chExt cx="188275" cy="316650"/>
          </a:xfrm>
        </p:grpSpPr>
        <p:sp>
          <p:nvSpPr>
            <p:cNvPr id="6447" name="Google Shape;6447;p6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6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49" name="Google Shape;6449;p69"/>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50" name="Google Shape;6450;p69"/>
          <p:cNvGrpSpPr/>
          <p:nvPr/>
        </p:nvGrpSpPr>
        <p:grpSpPr>
          <a:xfrm>
            <a:off x="5124627" y="3069287"/>
            <a:ext cx="747309" cy="738137"/>
            <a:chOff x="-41530375" y="3218800"/>
            <a:chExt cx="319800" cy="315875"/>
          </a:xfrm>
        </p:grpSpPr>
        <p:sp>
          <p:nvSpPr>
            <p:cNvPr id="6451" name="Google Shape;6451;p6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6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3" name="Google Shape;6453;p69"/>
          <p:cNvGrpSpPr/>
          <p:nvPr/>
        </p:nvGrpSpPr>
        <p:grpSpPr>
          <a:xfrm>
            <a:off x="5129213" y="4099603"/>
            <a:ext cx="738137" cy="578007"/>
            <a:chOff x="-41526450" y="3653375"/>
            <a:chExt cx="315875" cy="247350"/>
          </a:xfrm>
        </p:grpSpPr>
        <p:sp>
          <p:nvSpPr>
            <p:cNvPr id="6454" name="Google Shape;6454;p6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6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6" name="Google Shape;6456;p69"/>
          <p:cNvGrpSpPr/>
          <p:nvPr/>
        </p:nvGrpSpPr>
        <p:grpSpPr>
          <a:xfrm>
            <a:off x="5131988" y="4824930"/>
            <a:ext cx="732587" cy="739948"/>
            <a:chOff x="-41526450" y="3951100"/>
            <a:chExt cx="313500" cy="316650"/>
          </a:xfrm>
        </p:grpSpPr>
        <p:sp>
          <p:nvSpPr>
            <p:cNvPr id="6457" name="Google Shape;6457;p6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6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6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0" name="Google Shape;6460;p69"/>
          <p:cNvGrpSpPr/>
          <p:nvPr/>
        </p:nvGrpSpPr>
        <p:grpSpPr>
          <a:xfrm>
            <a:off x="2662497" y="5813189"/>
            <a:ext cx="679191" cy="743628"/>
            <a:chOff x="-39625900" y="3238300"/>
            <a:chExt cx="290650" cy="318225"/>
          </a:xfrm>
        </p:grpSpPr>
        <p:sp>
          <p:nvSpPr>
            <p:cNvPr id="6461" name="Google Shape;6461;p6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6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63" name="Google Shape;6463;p69"/>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64" name="Google Shape;6464;p69"/>
          <p:cNvGrpSpPr/>
          <p:nvPr/>
        </p:nvGrpSpPr>
        <p:grpSpPr>
          <a:xfrm>
            <a:off x="2650599" y="7646111"/>
            <a:ext cx="732587" cy="740882"/>
            <a:chOff x="-39647175" y="3972000"/>
            <a:chExt cx="313500" cy="317050"/>
          </a:xfrm>
        </p:grpSpPr>
        <p:sp>
          <p:nvSpPr>
            <p:cNvPr id="6465" name="Google Shape;6465;p6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6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6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8" name="Google Shape;6468;p69"/>
          <p:cNvGrpSpPr/>
          <p:nvPr/>
        </p:nvGrpSpPr>
        <p:grpSpPr>
          <a:xfrm>
            <a:off x="6988854" y="5774106"/>
            <a:ext cx="750989" cy="741759"/>
            <a:chOff x="-37808850" y="3221575"/>
            <a:chExt cx="321375" cy="317425"/>
          </a:xfrm>
        </p:grpSpPr>
        <p:sp>
          <p:nvSpPr>
            <p:cNvPr id="6469" name="Google Shape;6469;p6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6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1" name="Google Shape;6471;p69"/>
          <p:cNvGrpSpPr/>
          <p:nvPr/>
        </p:nvGrpSpPr>
        <p:grpSpPr>
          <a:xfrm>
            <a:off x="7006402" y="6818167"/>
            <a:ext cx="745498" cy="482316"/>
            <a:chOff x="-37806500" y="3643030"/>
            <a:chExt cx="319025" cy="206400"/>
          </a:xfrm>
        </p:grpSpPr>
        <p:sp>
          <p:nvSpPr>
            <p:cNvPr id="6472" name="Google Shape;6472;p6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6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4" name="Google Shape;6474;p69"/>
          <p:cNvGrpSpPr/>
          <p:nvPr/>
        </p:nvGrpSpPr>
        <p:grpSpPr>
          <a:xfrm>
            <a:off x="7011017" y="7602763"/>
            <a:ext cx="736267" cy="743628"/>
            <a:chOff x="-37804925" y="3953450"/>
            <a:chExt cx="315075" cy="318225"/>
          </a:xfrm>
        </p:grpSpPr>
        <p:sp>
          <p:nvSpPr>
            <p:cNvPr id="6475" name="Google Shape;6475;p6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6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6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78" name="Google Shape;6478;p69"/>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79" name="Google Shape;6479;p69"/>
          <p:cNvGrpSpPr/>
          <p:nvPr/>
        </p:nvGrpSpPr>
        <p:grpSpPr>
          <a:xfrm>
            <a:off x="9721954" y="3107977"/>
            <a:ext cx="711325" cy="617451"/>
            <a:chOff x="-28462125" y="3199700"/>
            <a:chExt cx="298550" cy="259150"/>
          </a:xfrm>
        </p:grpSpPr>
        <p:sp>
          <p:nvSpPr>
            <p:cNvPr id="6480" name="Google Shape;6480;p6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6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6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3" name="Google Shape;6483;p69"/>
          <p:cNvGrpSpPr/>
          <p:nvPr/>
        </p:nvGrpSpPr>
        <p:grpSpPr>
          <a:xfrm>
            <a:off x="9723860" y="3977356"/>
            <a:ext cx="707513" cy="705667"/>
            <a:chOff x="-28461325" y="3545475"/>
            <a:chExt cx="296950" cy="296175"/>
          </a:xfrm>
        </p:grpSpPr>
        <p:sp>
          <p:nvSpPr>
            <p:cNvPr id="6484" name="Google Shape;6484;p6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6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6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6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6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6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0" name="Google Shape;6490;p69"/>
          <p:cNvGrpSpPr/>
          <p:nvPr/>
        </p:nvGrpSpPr>
        <p:grpSpPr>
          <a:xfrm>
            <a:off x="9716325" y="4877443"/>
            <a:ext cx="722583" cy="705607"/>
            <a:chOff x="-28463700" y="3914875"/>
            <a:chExt cx="303275" cy="296150"/>
          </a:xfrm>
        </p:grpSpPr>
        <p:sp>
          <p:nvSpPr>
            <p:cNvPr id="6491" name="Google Shape;6491;p6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6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3" name="Google Shape;6493;p69"/>
          <p:cNvGrpSpPr/>
          <p:nvPr/>
        </p:nvGrpSpPr>
        <p:grpSpPr>
          <a:xfrm>
            <a:off x="14185894" y="3189610"/>
            <a:ext cx="703760" cy="454183"/>
            <a:chOff x="-26573400" y="3224125"/>
            <a:chExt cx="295375" cy="190625"/>
          </a:xfrm>
        </p:grpSpPr>
        <p:sp>
          <p:nvSpPr>
            <p:cNvPr id="6494" name="Google Shape;6494;p6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6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6" name="Google Shape;6496;p69"/>
          <p:cNvGrpSpPr/>
          <p:nvPr/>
        </p:nvGrpSpPr>
        <p:grpSpPr>
          <a:xfrm>
            <a:off x="14185894" y="3978280"/>
            <a:ext cx="703760" cy="703820"/>
            <a:chOff x="-26573400" y="3546250"/>
            <a:chExt cx="295375" cy="295400"/>
          </a:xfrm>
        </p:grpSpPr>
        <p:sp>
          <p:nvSpPr>
            <p:cNvPr id="6497" name="Google Shape;6497;p6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6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6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6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6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2" name="Google Shape;6502;p69"/>
          <p:cNvGrpSpPr/>
          <p:nvPr/>
        </p:nvGrpSpPr>
        <p:grpSpPr>
          <a:xfrm>
            <a:off x="14162455" y="4878098"/>
            <a:ext cx="750638" cy="704297"/>
            <a:chOff x="-26583625" y="3917025"/>
            <a:chExt cx="315050" cy="295600"/>
          </a:xfrm>
        </p:grpSpPr>
        <p:sp>
          <p:nvSpPr>
            <p:cNvPr id="6503" name="Google Shape;6503;p6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6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6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6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07" name="Google Shape;6507;p69"/>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8" name="Google Shape;6508;p69"/>
          <p:cNvGrpSpPr/>
          <p:nvPr/>
        </p:nvGrpSpPr>
        <p:grpSpPr>
          <a:xfrm>
            <a:off x="11559484" y="6796157"/>
            <a:ext cx="578078" cy="705667"/>
            <a:chOff x="-24694925" y="3518700"/>
            <a:chExt cx="242625" cy="296175"/>
          </a:xfrm>
        </p:grpSpPr>
        <p:sp>
          <p:nvSpPr>
            <p:cNvPr id="6509" name="Google Shape;6509;p6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6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6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6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3" name="Google Shape;6513;p69"/>
          <p:cNvGrpSpPr/>
          <p:nvPr/>
        </p:nvGrpSpPr>
        <p:grpSpPr>
          <a:xfrm>
            <a:off x="11558560" y="7696214"/>
            <a:ext cx="579925" cy="705667"/>
            <a:chOff x="-24709100" y="3888875"/>
            <a:chExt cx="243400" cy="296175"/>
          </a:xfrm>
        </p:grpSpPr>
        <p:sp>
          <p:nvSpPr>
            <p:cNvPr id="6514" name="Google Shape;6514;p6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6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6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7" name="Google Shape;6517;p69"/>
          <p:cNvGrpSpPr/>
          <p:nvPr/>
        </p:nvGrpSpPr>
        <p:grpSpPr>
          <a:xfrm>
            <a:off x="15958561" y="5841541"/>
            <a:ext cx="713112" cy="699114"/>
            <a:chOff x="-22863675" y="3131775"/>
            <a:chExt cx="299300" cy="293425"/>
          </a:xfrm>
        </p:grpSpPr>
        <p:sp>
          <p:nvSpPr>
            <p:cNvPr id="6518" name="Google Shape;6518;p6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6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6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1" name="Google Shape;6521;p69"/>
          <p:cNvGrpSpPr/>
          <p:nvPr/>
        </p:nvGrpSpPr>
        <p:grpSpPr>
          <a:xfrm>
            <a:off x="10644288" y="3063898"/>
            <a:ext cx="621203" cy="705607"/>
            <a:chOff x="-28069875" y="3175300"/>
            <a:chExt cx="260725" cy="296150"/>
          </a:xfrm>
        </p:grpSpPr>
        <p:sp>
          <p:nvSpPr>
            <p:cNvPr id="6522" name="Google Shape;6522;p6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6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6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6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6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6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6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6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6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31" name="Google Shape;6531;p69"/>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32" name="Google Shape;6532;p69"/>
          <p:cNvGrpSpPr/>
          <p:nvPr/>
        </p:nvGrpSpPr>
        <p:grpSpPr>
          <a:xfrm>
            <a:off x="10726845" y="4878366"/>
            <a:ext cx="456089" cy="703760"/>
            <a:chOff x="-28032075" y="3916450"/>
            <a:chExt cx="191425" cy="295375"/>
          </a:xfrm>
        </p:grpSpPr>
        <p:sp>
          <p:nvSpPr>
            <p:cNvPr id="6533" name="Google Shape;6533;p6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4" name="Google Shape;6534;p6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5" name="Google Shape;6535;p6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6" name="Google Shape;6536;p69"/>
          <p:cNvGrpSpPr/>
          <p:nvPr/>
        </p:nvGrpSpPr>
        <p:grpSpPr>
          <a:xfrm>
            <a:off x="15057539" y="3063869"/>
            <a:ext cx="705667" cy="705667"/>
            <a:chOff x="-26201650" y="3176075"/>
            <a:chExt cx="296175" cy="296175"/>
          </a:xfrm>
        </p:grpSpPr>
        <p:sp>
          <p:nvSpPr>
            <p:cNvPr id="6537" name="Google Shape;6537;p6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6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9" name="Google Shape;6539;p69"/>
          <p:cNvGrpSpPr/>
          <p:nvPr/>
        </p:nvGrpSpPr>
        <p:grpSpPr>
          <a:xfrm>
            <a:off x="15056586" y="3978309"/>
            <a:ext cx="707573" cy="703760"/>
            <a:chOff x="-26204800" y="3547050"/>
            <a:chExt cx="296975" cy="295375"/>
          </a:xfrm>
        </p:grpSpPr>
        <p:sp>
          <p:nvSpPr>
            <p:cNvPr id="6540" name="Google Shape;6540;p6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6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42" name="Google Shape;6542;p69"/>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43" name="Google Shape;6543;p69"/>
          <p:cNvGrpSpPr/>
          <p:nvPr/>
        </p:nvGrpSpPr>
        <p:grpSpPr>
          <a:xfrm>
            <a:off x="12399095" y="5838265"/>
            <a:ext cx="690656" cy="705667"/>
            <a:chOff x="-24353875" y="3147725"/>
            <a:chExt cx="289875" cy="296175"/>
          </a:xfrm>
        </p:grpSpPr>
        <p:sp>
          <p:nvSpPr>
            <p:cNvPr id="6544" name="Google Shape;6544;p6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6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6" name="Google Shape;6546;p69"/>
          <p:cNvGrpSpPr/>
          <p:nvPr/>
        </p:nvGrpSpPr>
        <p:grpSpPr>
          <a:xfrm>
            <a:off x="12415059" y="6797081"/>
            <a:ext cx="658729" cy="703820"/>
            <a:chOff x="-24344425" y="3519475"/>
            <a:chExt cx="276475" cy="295400"/>
          </a:xfrm>
        </p:grpSpPr>
        <p:sp>
          <p:nvSpPr>
            <p:cNvPr id="6547" name="Google Shape;6547;p6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6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9" name="Google Shape;6549;p69"/>
          <p:cNvGrpSpPr/>
          <p:nvPr/>
        </p:nvGrpSpPr>
        <p:grpSpPr>
          <a:xfrm>
            <a:off x="12394420" y="7700920"/>
            <a:ext cx="700008" cy="696255"/>
            <a:chOff x="-24353075" y="3891250"/>
            <a:chExt cx="293800" cy="292225"/>
          </a:xfrm>
        </p:grpSpPr>
        <p:sp>
          <p:nvSpPr>
            <p:cNvPr id="6550" name="Google Shape;6550;p6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6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2" name="Google Shape;6552;p69"/>
          <p:cNvGrpSpPr/>
          <p:nvPr/>
        </p:nvGrpSpPr>
        <p:grpSpPr>
          <a:xfrm>
            <a:off x="15961361" y="6797527"/>
            <a:ext cx="707513" cy="702927"/>
            <a:chOff x="-22845575" y="3504075"/>
            <a:chExt cx="296950" cy="295025"/>
          </a:xfrm>
        </p:grpSpPr>
        <p:sp>
          <p:nvSpPr>
            <p:cNvPr id="6553" name="Google Shape;6553;p6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6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5" name="Google Shape;6555;p69"/>
          <p:cNvGrpSpPr/>
          <p:nvPr/>
        </p:nvGrpSpPr>
        <p:grpSpPr>
          <a:xfrm>
            <a:off x="11547724" y="3064822"/>
            <a:ext cx="598688" cy="703760"/>
            <a:chOff x="-27691025" y="3175300"/>
            <a:chExt cx="251275" cy="295375"/>
          </a:xfrm>
        </p:grpSpPr>
        <p:sp>
          <p:nvSpPr>
            <p:cNvPr id="6556" name="Google Shape;6556;p6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6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6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6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0" name="Google Shape;6560;p69"/>
          <p:cNvGrpSpPr/>
          <p:nvPr/>
        </p:nvGrpSpPr>
        <p:grpSpPr>
          <a:xfrm>
            <a:off x="11492358" y="4102175"/>
            <a:ext cx="709419" cy="456030"/>
            <a:chOff x="-27721750" y="3598250"/>
            <a:chExt cx="297750" cy="191400"/>
          </a:xfrm>
        </p:grpSpPr>
        <p:sp>
          <p:nvSpPr>
            <p:cNvPr id="6561" name="Google Shape;6561;p6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2" name="Google Shape;6562;p6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3" name="Google Shape;6563;p69"/>
          <p:cNvGrpSpPr/>
          <p:nvPr/>
        </p:nvGrpSpPr>
        <p:grpSpPr>
          <a:xfrm>
            <a:off x="11495157" y="4889267"/>
            <a:ext cx="703820" cy="681960"/>
            <a:chOff x="-27719400" y="3925600"/>
            <a:chExt cx="295400" cy="286225"/>
          </a:xfrm>
        </p:grpSpPr>
        <p:sp>
          <p:nvSpPr>
            <p:cNvPr id="6564" name="Google Shape;6564;p6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6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6" name="Google Shape;6566;p69"/>
          <p:cNvGrpSpPr/>
          <p:nvPr/>
        </p:nvGrpSpPr>
        <p:grpSpPr>
          <a:xfrm>
            <a:off x="15937701" y="3062945"/>
            <a:ext cx="707513" cy="707513"/>
            <a:chOff x="-25834600" y="3176875"/>
            <a:chExt cx="296950" cy="296950"/>
          </a:xfrm>
        </p:grpSpPr>
        <p:sp>
          <p:nvSpPr>
            <p:cNvPr id="6567" name="Google Shape;6567;p6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6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6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6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6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2" name="Google Shape;6572;p69"/>
          <p:cNvGrpSpPr/>
          <p:nvPr/>
        </p:nvGrpSpPr>
        <p:grpSpPr>
          <a:xfrm>
            <a:off x="15937701" y="3998949"/>
            <a:ext cx="707513" cy="662482"/>
            <a:chOff x="-25834600" y="3564375"/>
            <a:chExt cx="296950" cy="278050"/>
          </a:xfrm>
        </p:grpSpPr>
        <p:sp>
          <p:nvSpPr>
            <p:cNvPr id="6573" name="Google Shape;6573;p6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6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6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6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6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6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6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6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1" name="Google Shape;6581;p69"/>
          <p:cNvGrpSpPr/>
          <p:nvPr/>
        </p:nvGrpSpPr>
        <p:grpSpPr>
          <a:xfrm>
            <a:off x="15933949" y="4877652"/>
            <a:ext cx="715018" cy="705190"/>
            <a:chOff x="-25834600" y="3915850"/>
            <a:chExt cx="300100" cy="295975"/>
          </a:xfrm>
        </p:grpSpPr>
        <p:sp>
          <p:nvSpPr>
            <p:cNvPr id="6582" name="Google Shape;6582;p6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6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6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5" name="Google Shape;6585;p69"/>
          <p:cNvGrpSpPr/>
          <p:nvPr/>
        </p:nvGrpSpPr>
        <p:grpSpPr>
          <a:xfrm>
            <a:off x="13404804" y="5840112"/>
            <a:ext cx="457936" cy="701974"/>
            <a:chOff x="-23930925" y="3149300"/>
            <a:chExt cx="192200" cy="294625"/>
          </a:xfrm>
        </p:grpSpPr>
        <p:sp>
          <p:nvSpPr>
            <p:cNvPr id="6586" name="Google Shape;6586;p6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6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6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6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0" name="Google Shape;6590;p69"/>
          <p:cNvGrpSpPr/>
          <p:nvPr/>
        </p:nvGrpSpPr>
        <p:grpSpPr>
          <a:xfrm>
            <a:off x="13318465" y="6797081"/>
            <a:ext cx="630615" cy="703820"/>
            <a:chOff x="-23962425" y="3519475"/>
            <a:chExt cx="264675" cy="295400"/>
          </a:xfrm>
        </p:grpSpPr>
        <p:sp>
          <p:nvSpPr>
            <p:cNvPr id="6591" name="Google Shape;6591;p6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6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93" name="Google Shape;6593;p69"/>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94" name="Google Shape;6594;p69"/>
          <p:cNvGrpSpPr/>
          <p:nvPr/>
        </p:nvGrpSpPr>
        <p:grpSpPr>
          <a:xfrm>
            <a:off x="16075816" y="7697168"/>
            <a:ext cx="478605" cy="703760"/>
            <a:chOff x="-22788075" y="3904625"/>
            <a:chExt cx="200875" cy="295375"/>
          </a:xfrm>
        </p:grpSpPr>
        <p:sp>
          <p:nvSpPr>
            <p:cNvPr id="6595" name="Google Shape;6595;p6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6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6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6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69"/>
          <p:cNvGrpSpPr/>
          <p:nvPr/>
        </p:nvGrpSpPr>
        <p:grpSpPr>
          <a:xfrm>
            <a:off x="12386412" y="3063898"/>
            <a:ext cx="709419" cy="705607"/>
            <a:chOff x="-27351575" y="3175300"/>
            <a:chExt cx="297750" cy="296150"/>
          </a:xfrm>
        </p:grpSpPr>
        <p:sp>
          <p:nvSpPr>
            <p:cNvPr id="6600" name="Google Shape;6600;p6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6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6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6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4" name="Google Shape;6604;p69"/>
          <p:cNvGrpSpPr/>
          <p:nvPr/>
        </p:nvGrpSpPr>
        <p:grpSpPr>
          <a:xfrm>
            <a:off x="12471828" y="3977118"/>
            <a:ext cx="538587" cy="706143"/>
            <a:chOff x="-27313750" y="3545275"/>
            <a:chExt cx="226050" cy="296375"/>
          </a:xfrm>
        </p:grpSpPr>
        <p:sp>
          <p:nvSpPr>
            <p:cNvPr id="6605" name="Google Shape;6605;p6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6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6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8" name="Google Shape;6608;p69"/>
          <p:cNvGrpSpPr/>
          <p:nvPr/>
        </p:nvGrpSpPr>
        <p:grpSpPr>
          <a:xfrm>
            <a:off x="12386412" y="4873661"/>
            <a:ext cx="709419" cy="713172"/>
            <a:chOff x="-27351575" y="3915650"/>
            <a:chExt cx="297750" cy="299325"/>
          </a:xfrm>
        </p:grpSpPr>
        <p:sp>
          <p:nvSpPr>
            <p:cNvPr id="6609" name="Google Shape;6609;p6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6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1" name="Google Shape;6611;p69"/>
          <p:cNvGrpSpPr/>
          <p:nvPr/>
        </p:nvGrpSpPr>
        <p:grpSpPr>
          <a:xfrm>
            <a:off x="9761392" y="5838058"/>
            <a:ext cx="638120" cy="706084"/>
            <a:chOff x="-25445525" y="3175900"/>
            <a:chExt cx="267825" cy="296350"/>
          </a:xfrm>
        </p:grpSpPr>
        <p:sp>
          <p:nvSpPr>
            <p:cNvPr id="6612" name="Google Shape;6612;p6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6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6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5" name="Google Shape;6615;p69"/>
          <p:cNvGrpSpPr/>
          <p:nvPr/>
        </p:nvGrpSpPr>
        <p:grpSpPr>
          <a:xfrm>
            <a:off x="9724819" y="6818704"/>
            <a:ext cx="711266" cy="660576"/>
            <a:chOff x="-25465200" y="3565175"/>
            <a:chExt cx="298525" cy="277250"/>
          </a:xfrm>
        </p:grpSpPr>
        <p:sp>
          <p:nvSpPr>
            <p:cNvPr id="6616" name="Google Shape;6616;p6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6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8" name="Google Shape;6618;p69"/>
          <p:cNvGrpSpPr/>
          <p:nvPr/>
        </p:nvGrpSpPr>
        <p:grpSpPr>
          <a:xfrm>
            <a:off x="9723896" y="7697764"/>
            <a:ext cx="713112" cy="702569"/>
            <a:chOff x="-25465200" y="3916150"/>
            <a:chExt cx="299300" cy="294875"/>
          </a:xfrm>
        </p:grpSpPr>
        <p:sp>
          <p:nvSpPr>
            <p:cNvPr id="6619" name="Google Shape;6619;p6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6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1" name="Google Shape;6621;p69"/>
          <p:cNvGrpSpPr/>
          <p:nvPr/>
        </p:nvGrpSpPr>
        <p:grpSpPr>
          <a:xfrm>
            <a:off x="14178775" y="5838295"/>
            <a:ext cx="703760" cy="705607"/>
            <a:chOff x="-23615075" y="3148525"/>
            <a:chExt cx="295375" cy="296150"/>
          </a:xfrm>
        </p:grpSpPr>
        <p:sp>
          <p:nvSpPr>
            <p:cNvPr id="6622" name="Google Shape;6622;p6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6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6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6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26" name="Google Shape;6626;p69"/>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27" name="Google Shape;6627;p69"/>
          <p:cNvGrpSpPr/>
          <p:nvPr/>
        </p:nvGrpSpPr>
        <p:grpSpPr>
          <a:xfrm>
            <a:off x="14177822" y="7716854"/>
            <a:ext cx="705667" cy="664388"/>
            <a:chOff x="-23615075" y="3906200"/>
            <a:chExt cx="296175" cy="278850"/>
          </a:xfrm>
        </p:grpSpPr>
        <p:sp>
          <p:nvSpPr>
            <p:cNvPr id="6628" name="Google Shape;6628;p6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6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6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31" name="Google Shape;6631;p69"/>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32" name="Google Shape;6632;p69"/>
          <p:cNvGrpSpPr/>
          <p:nvPr/>
        </p:nvGrpSpPr>
        <p:grpSpPr>
          <a:xfrm>
            <a:off x="13275760" y="3064137"/>
            <a:ext cx="707513" cy="705130"/>
            <a:chOff x="-26980600" y="3175500"/>
            <a:chExt cx="296950" cy="295950"/>
          </a:xfrm>
        </p:grpSpPr>
        <p:sp>
          <p:nvSpPr>
            <p:cNvPr id="6633" name="Google Shape;6633;p6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6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6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36" name="Google Shape;6636;p69"/>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37" name="Google Shape;6637;p69"/>
          <p:cNvGrpSpPr/>
          <p:nvPr/>
        </p:nvGrpSpPr>
        <p:grpSpPr>
          <a:xfrm>
            <a:off x="13276713" y="4941208"/>
            <a:ext cx="705607" cy="578078"/>
            <a:chOff x="-26981375" y="3951875"/>
            <a:chExt cx="296150" cy="242625"/>
          </a:xfrm>
        </p:grpSpPr>
        <p:sp>
          <p:nvSpPr>
            <p:cNvPr id="6638" name="Google Shape;6638;p6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6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6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1" name="Google Shape;6641;p69"/>
          <p:cNvGrpSpPr/>
          <p:nvPr/>
        </p:nvGrpSpPr>
        <p:grpSpPr>
          <a:xfrm>
            <a:off x="10606798" y="5836390"/>
            <a:ext cx="703820" cy="709419"/>
            <a:chOff x="-25094250" y="3176075"/>
            <a:chExt cx="295400" cy="297750"/>
          </a:xfrm>
        </p:grpSpPr>
        <p:sp>
          <p:nvSpPr>
            <p:cNvPr id="6642" name="Google Shape;6642;p6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6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6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5" name="Google Shape;6645;p69"/>
          <p:cNvGrpSpPr/>
          <p:nvPr/>
        </p:nvGrpSpPr>
        <p:grpSpPr>
          <a:xfrm>
            <a:off x="10606798" y="6797111"/>
            <a:ext cx="703820" cy="703760"/>
            <a:chOff x="-25094250" y="3547050"/>
            <a:chExt cx="295400" cy="295375"/>
          </a:xfrm>
        </p:grpSpPr>
        <p:sp>
          <p:nvSpPr>
            <p:cNvPr id="6646" name="Google Shape;6646;p6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6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6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6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6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51" name="Google Shape;6651;p69"/>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52" name="Google Shape;6652;p69"/>
          <p:cNvGrpSpPr/>
          <p:nvPr/>
        </p:nvGrpSpPr>
        <p:grpSpPr>
          <a:xfrm>
            <a:off x="15070953" y="5838295"/>
            <a:ext cx="705607" cy="705607"/>
            <a:chOff x="-23245675" y="3148525"/>
            <a:chExt cx="296150" cy="296150"/>
          </a:xfrm>
        </p:grpSpPr>
        <p:sp>
          <p:nvSpPr>
            <p:cNvPr id="6653" name="Google Shape;6653;p6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6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6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56" name="Google Shape;6656;p69"/>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57" name="Google Shape;6657;p69"/>
          <p:cNvGrpSpPr/>
          <p:nvPr/>
        </p:nvGrpSpPr>
        <p:grpSpPr>
          <a:xfrm>
            <a:off x="15071876" y="7696244"/>
            <a:ext cx="703760" cy="705607"/>
            <a:chOff x="-23244900" y="3888100"/>
            <a:chExt cx="295375" cy="296150"/>
          </a:xfrm>
        </p:grpSpPr>
        <p:sp>
          <p:nvSpPr>
            <p:cNvPr id="6658" name="Google Shape;6658;p6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6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6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6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6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6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6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6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6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6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6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69" name="Google Shape;6669;p69"/>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73" name="Shape 6673"/>
        <p:cNvGrpSpPr/>
        <p:nvPr/>
      </p:nvGrpSpPr>
      <p:grpSpPr>
        <a:xfrm>
          <a:off x="0" y="0"/>
          <a:ext cx="0" cy="0"/>
          <a:chOff x="0" y="0"/>
          <a:chExt cx="0" cy="0"/>
        </a:xfrm>
      </p:grpSpPr>
      <p:sp>
        <p:nvSpPr>
          <p:cNvPr id="6674" name="Google Shape;6674;p70"/>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75" name="Google Shape;6675;p70"/>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76" name="Google Shape;6676;p70"/>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77" name="Google Shape;6677;p70"/>
          <p:cNvGrpSpPr/>
          <p:nvPr/>
        </p:nvGrpSpPr>
        <p:grpSpPr>
          <a:xfrm>
            <a:off x="1700009" y="3950837"/>
            <a:ext cx="734521" cy="734521"/>
            <a:chOff x="-65145700" y="3727425"/>
            <a:chExt cx="317425" cy="317425"/>
          </a:xfrm>
        </p:grpSpPr>
        <p:sp>
          <p:nvSpPr>
            <p:cNvPr id="6678" name="Google Shape;6678;p7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7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0" name="Google Shape;6680;p70"/>
          <p:cNvGrpSpPr/>
          <p:nvPr/>
        </p:nvGrpSpPr>
        <p:grpSpPr>
          <a:xfrm>
            <a:off x="1706401" y="4808665"/>
            <a:ext cx="721737" cy="734521"/>
            <a:chOff x="-65144125" y="4094450"/>
            <a:chExt cx="311900" cy="317425"/>
          </a:xfrm>
        </p:grpSpPr>
        <p:sp>
          <p:nvSpPr>
            <p:cNvPr id="6681" name="Google Shape;6681;p7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7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7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84" name="Google Shape;6684;p70"/>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85" name="Google Shape;6685;p70"/>
          <p:cNvGrpSpPr/>
          <p:nvPr/>
        </p:nvGrpSpPr>
        <p:grpSpPr>
          <a:xfrm>
            <a:off x="6113540" y="3950056"/>
            <a:ext cx="741290" cy="736083"/>
            <a:chOff x="-63250675" y="3744075"/>
            <a:chExt cx="320350" cy="318100"/>
          </a:xfrm>
        </p:grpSpPr>
        <p:sp>
          <p:nvSpPr>
            <p:cNvPr id="6686" name="Google Shape;6686;p7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7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7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9" name="Google Shape;6689;p70"/>
          <p:cNvGrpSpPr/>
          <p:nvPr/>
        </p:nvGrpSpPr>
        <p:grpSpPr>
          <a:xfrm>
            <a:off x="6116924" y="4808666"/>
            <a:ext cx="734521" cy="734521"/>
            <a:chOff x="-63250675" y="4110200"/>
            <a:chExt cx="317425" cy="317425"/>
          </a:xfrm>
        </p:grpSpPr>
        <p:sp>
          <p:nvSpPr>
            <p:cNvPr id="6690" name="Google Shape;6690;p7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7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7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7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7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7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7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7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7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9" name="Google Shape;6699;p70"/>
          <p:cNvGrpSpPr/>
          <p:nvPr/>
        </p:nvGrpSpPr>
        <p:grpSpPr>
          <a:xfrm>
            <a:off x="3475017" y="5802856"/>
            <a:ext cx="718150" cy="717687"/>
            <a:chOff x="-61351725" y="3372400"/>
            <a:chExt cx="310350" cy="310150"/>
          </a:xfrm>
        </p:grpSpPr>
        <p:sp>
          <p:nvSpPr>
            <p:cNvPr id="6700" name="Google Shape;6700;p7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7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7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3" name="Google Shape;6703;p70"/>
          <p:cNvGrpSpPr/>
          <p:nvPr/>
        </p:nvGrpSpPr>
        <p:grpSpPr>
          <a:xfrm>
            <a:off x="3467728" y="6728969"/>
            <a:ext cx="732728" cy="667068"/>
            <a:chOff x="-61354875" y="3751050"/>
            <a:chExt cx="316650" cy="288275"/>
          </a:xfrm>
        </p:grpSpPr>
        <p:sp>
          <p:nvSpPr>
            <p:cNvPr id="6704" name="Google Shape;6704;p7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7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7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7" name="Google Shape;6707;p70"/>
          <p:cNvGrpSpPr/>
          <p:nvPr/>
        </p:nvGrpSpPr>
        <p:grpSpPr>
          <a:xfrm>
            <a:off x="3467728" y="7612247"/>
            <a:ext cx="732728" cy="734579"/>
            <a:chOff x="-61354875" y="4101525"/>
            <a:chExt cx="316650" cy="317450"/>
          </a:xfrm>
        </p:grpSpPr>
        <p:sp>
          <p:nvSpPr>
            <p:cNvPr id="6708" name="Google Shape;6708;p7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7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0" name="Google Shape;6710;p70"/>
          <p:cNvGrpSpPr/>
          <p:nvPr/>
        </p:nvGrpSpPr>
        <p:grpSpPr>
          <a:xfrm>
            <a:off x="7900598" y="5796000"/>
            <a:ext cx="736315" cy="731398"/>
            <a:chOff x="-59470075" y="3308975"/>
            <a:chExt cx="318200" cy="316075"/>
          </a:xfrm>
        </p:grpSpPr>
        <p:sp>
          <p:nvSpPr>
            <p:cNvPr id="6711" name="Google Shape;6711;p7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7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7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7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7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7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7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7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7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0" name="Google Shape;6720;p70"/>
          <p:cNvGrpSpPr/>
          <p:nvPr/>
        </p:nvGrpSpPr>
        <p:grpSpPr>
          <a:xfrm>
            <a:off x="2591458" y="3067410"/>
            <a:ext cx="734521" cy="729373"/>
            <a:chOff x="-64781025" y="3361050"/>
            <a:chExt cx="317425" cy="315200"/>
          </a:xfrm>
        </p:grpSpPr>
        <p:sp>
          <p:nvSpPr>
            <p:cNvPr id="6721" name="Google Shape;6721;p7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7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7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7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25" name="Google Shape;6725;p70"/>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70"/>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70"/>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8" name="Google Shape;6728;p70"/>
          <p:cNvGrpSpPr/>
          <p:nvPr/>
        </p:nvGrpSpPr>
        <p:grpSpPr>
          <a:xfrm>
            <a:off x="7000258" y="3950287"/>
            <a:ext cx="765529" cy="735621"/>
            <a:chOff x="-62890750" y="3747425"/>
            <a:chExt cx="330825" cy="317900"/>
          </a:xfrm>
        </p:grpSpPr>
        <p:sp>
          <p:nvSpPr>
            <p:cNvPr id="6729" name="Google Shape;6729;p7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7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7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7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7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7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7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7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7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7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7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7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7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7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3" name="Google Shape;6743;p70"/>
          <p:cNvGrpSpPr/>
          <p:nvPr/>
        </p:nvGrpSpPr>
        <p:grpSpPr>
          <a:xfrm>
            <a:off x="7015762" y="4809562"/>
            <a:ext cx="734521" cy="732728"/>
            <a:chOff x="-62884425" y="4111775"/>
            <a:chExt cx="317425" cy="316650"/>
          </a:xfrm>
        </p:grpSpPr>
        <p:sp>
          <p:nvSpPr>
            <p:cNvPr id="6744" name="Google Shape;6744;p7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7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6" name="Google Shape;6746;p70"/>
          <p:cNvGrpSpPr/>
          <p:nvPr/>
        </p:nvGrpSpPr>
        <p:grpSpPr>
          <a:xfrm>
            <a:off x="4361029" y="5801699"/>
            <a:ext cx="730877" cy="720001"/>
            <a:chOff x="-60991775" y="3376900"/>
            <a:chExt cx="315850" cy="311150"/>
          </a:xfrm>
        </p:grpSpPr>
        <p:sp>
          <p:nvSpPr>
            <p:cNvPr id="6747" name="Google Shape;6747;p7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7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7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0" name="Google Shape;6750;p70"/>
          <p:cNvGrpSpPr/>
          <p:nvPr/>
        </p:nvGrpSpPr>
        <p:grpSpPr>
          <a:xfrm>
            <a:off x="4360104" y="6703428"/>
            <a:ext cx="732728" cy="718150"/>
            <a:chOff x="-60988625" y="3740800"/>
            <a:chExt cx="316650" cy="310350"/>
          </a:xfrm>
        </p:grpSpPr>
        <p:sp>
          <p:nvSpPr>
            <p:cNvPr id="6751" name="Google Shape;6751;p7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7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7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4" name="Google Shape;6754;p70"/>
          <p:cNvGrpSpPr/>
          <p:nvPr/>
        </p:nvGrpSpPr>
        <p:grpSpPr>
          <a:xfrm>
            <a:off x="4360104" y="7614330"/>
            <a:ext cx="732728" cy="730414"/>
            <a:chOff x="-60987850" y="4100950"/>
            <a:chExt cx="316650" cy="315650"/>
          </a:xfrm>
        </p:grpSpPr>
        <p:sp>
          <p:nvSpPr>
            <p:cNvPr id="6755" name="Google Shape;6755;p7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7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7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7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7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0" name="Google Shape;6760;p70"/>
          <p:cNvGrpSpPr/>
          <p:nvPr/>
        </p:nvGrpSpPr>
        <p:grpSpPr>
          <a:xfrm>
            <a:off x="7899672" y="6705250"/>
            <a:ext cx="738166" cy="714505"/>
            <a:chOff x="-59447250" y="3706150"/>
            <a:chExt cx="319000" cy="308775"/>
          </a:xfrm>
        </p:grpSpPr>
        <p:sp>
          <p:nvSpPr>
            <p:cNvPr id="6761" name="Google Shape;6761;p7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7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7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7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5" name="Google Shape;6765;p70"/>
          <p:cNvGrpSpPr/>
          <p:nvPr/>
        </p:nvGrpSpPr>
        <p:grpSpPr>
          <a:xfrm>
            <a:off x="3477128" y="3090397"/>
            <a:ext cx="736373" cy="728447"/>
            <a:chOff x="-64406125" y="3362225"/>
            <a:chExt cx="318225" cy="314800"/>
          </a:xfrm>
        </p:grpSpPr>
        <p:sp>
          <p:nvSpPr>
            <p:cNvPr id="6766" name="Google Shape;6766;p7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7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68" name="Google Shape;6768;p70"/>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69" name="Google Shape;6769;p70"/>
          <p:cNvGrpSpPr/>
          <p:nvPr/>
        </p:nvGrpSpPr>
        <p:grpSpPr>
          <a:xfrm>
            <a:off x="3478054" y="4832087"/>
            <a:ext cx="734521" cy="732728"/>
            <a:chOff x="-64410850" y="4094450"/>
            <a:chExt cx="317425" cy="316650"/>
          </a:xfrm>
        </p:grpSpPr>
        <p:sp>
          <p:nvSpPr>
            <p:cNvPr id="6770" name="Google Shape;6770;p7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7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7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73" name="Google Shape;6773;p70"/>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4" name="Google Shape;6774;p70"/>
          <p:cNvGrpSpPr/>
          <p:nvPr/>
        </p:nvGrpSpPr>
        <p:grpSpPr>
          <a:xfrm>
            <a:off x="7921149" y="3949709"/>
            <a:ext cx="730935" cy="736778"/>
            <a:chOff x="-62516625" y="3743175"/>
            <a:chExt cx="315875" cy="318400"/>
          </a:xfrm>
        </p:grpSpPr>
        <p:sp>
          <p:nvSpPr>
            <p:cNvPr id="6775" name="Google Shape;6775;p7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7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7" name="Google Shape;6777;p70"/>
          <p:cNvGrpSpPr/>
          <p:nvPr/>
        </p:nvGrpSpPr>
        <p:grpSpPr>
          <a:xfrm>
            <a:off x="7934831" y="4849652"/>
            <a:ext cx="703572" cy="652548"/>
            <a:chOff x="-62511900" y="4129100"/>
            <a:chExt cx="304050" cy="282000"/>
          </a:xfrm>
        </p:grpSpPr>
        <p:sp>
          <p:nvSpPr>
            <p:cNvPr id="6778" name="Google Shape;6778;p7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7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7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7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7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3" name="Google Shape;6783;p70"/>
          <p:cNvGrpSpPr/>
          <p:nvPr/>
        </p:nvGrpSpPr>
        <p:grpSpPr>
          <a:xfrm>
            <a:off x="5291074" y="5794439"/>
            <a:ext cx="621540" cy="734521"/>
            <a:chOff x="-60597975" y="3367475"/>
            <a:chExt cx="268600" cy="317425"/>
          </a:xfrm>
        </p:grpSpPr>
        <p:sp>
          <p:nvSpPr>
            <p:cNvPr id="6784" name="Google Shape;6784;p7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7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7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7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7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89" name="Google Shape;6789;p70"/>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90" name="Google Shape;6790;p70"/>
          <p:cNvGrpSpPr/>
          <p:nvPr/>
        </p:nvGrpSpPr>
        <p:grpSpPr>
          <a:xfrm>
            <a:off x="5235480" y="7717072"/>
            <a:ext cx="732728" cy="524931"/>
            <a:chOff x="-60621600" y="4145650"/>
            <a:chExt cx="316650" cy="226850"/>
          </a:xfrm>
        </p:grpSpPr>
        <p:sp>
          <p:nvSpPr>
            <p:cNvPr id="6791" name="Google Shape;6791;p7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7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7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4" name="Google Shape;6794;p70"/>
          <p:cNvGrpSpPr/>
          <p:nvPr/>
        </p:nvGrpSpPr>
        <p:grpSpPr>
          <a:xfrm>
            <a:off x="7908784" y="7614070"/>
            <a:ext cx="719943" cy="730935"/>
            <a:chOff x="-59400775" y="4084200"/>
            <a:chExt cx="311125" cy="315875"/>
          </a:xfrm>
        </p:grpSpPr>
        <p:sp>
          <p:nvSpPr>
            <p:cNvPr id="6795" name="Google Shape;6795;p7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7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7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7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7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7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1" name="Google Shape;6801;p70"/>
          <p:cNvGrpSpPr/>
          <p:nvPr/>
        </p:nvGrpSpPr>
        <p:grpSpPr>
          <a:xfrm>
            <a:off x="4356972" y="3065732"/>
            <a:ext cx="730877" cy="732728"/>
            <a:chOff x="-64044600" y="3360375"/>
            <a:chExt cx="315850" cy="316650"/>
          </a:xfrm>
        </p:grpSpPr>
        <p:sp>
          <p:nvSpPr>
            <p:cNvPr id="6802" name="Google Shape;6802;p7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7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7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5" name="Google Shape;6805;p70"/>
          <p:cNvGrpSpPr/>
          <p:nvPr/>
        </p:nvGrpSpPr>
        <p:grpSpPr>
          <a:xfrm>
            <a:off x="4409818" y="3950837"/>
            <a:ext cx="625185" cy="734521"/>
            <a:chOff x="-64022550" y="3727425"/>
            <a:chExt cx="270175" cy="317425"/>
          </a:xfrm>
        </p:grpSpPr>
        <p:sp>
          <p:nvSpPr>
            <p:cNvPr id="6806" name="Google Shape;6806;p7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7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7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9" name="Google Shape;6809;p70"/>
          <p:cNvGrpSpPr/>
          <p:nvPr/>
        </p:nvGrpSpPr>
        <p:grpSpPr>
          <a:xfrm>
            <a:off x="4458093" y="4808637"/>
            <a:ext cx="528633" cy="734579"/>
            <a:chOff x="-64001300" y="4093650"/>
            <a:chExt cx="228450" cy="317450"/>
          </a:xfrm>
        </p:grpSpPr>
        <p:sp>
          <p:nvSpPr>
            <p:cNvPr id="6810" name="Google Shape;6810;p7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7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7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7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4" name="Google Shape;6814;p70"/>
          <p:cNvGrpSpPr/>
          <p:nvPr/>
        </p:nvGrpSpPr>
        <p:grpSpPr>
          <a:xfrm>
            <a:off x="1696102" y="5795220"/>
            <a:ext cx="719943" cy="732960"/>
            <a:chOff x="-62148800" y="3377700"/>
            <a:chExt cx="311125" cy="316750"/>
          </a:xfrm>
        </p:grpSpPr>
        <p:sp>
          <p:nvSpPr>
            <p:cNvPr id="6815" name="Google Shape;6815;p7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7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7" name="Google Shape;6817;p70"/>
          <p:cNvGrpSpPr/>
          <p:nvPr/>
        </p:nvGrpSpPr>
        <p:grpSpPr>
          <a:xfrm>
            <a:off x="1687916" y="6695213"/>
            <a:ext cx="736315" cy="734579"/>
            <a:chOff x="-62154300" y="3743950"/>
            <a:chExt cx="318200" cy="317450"/>
          </a:xfrm>
        </p:grpSpPr>
        <p:sp>
          <p:nvSpPr>
            <p:cNvPr id="6818" name="Google Shape;6818;p7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7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0" name="Google Shape;6820;p70"/>
          <p:cNvGrpSpPr/>
          <p:nvPr/>
        </p:nvGrpSpPr>
        <p:grpSpPr>
          <a:xfrm>
            <a:off x="1687887" y="7613173"/>
            <a:ext cx="736373" cy="732728"/>
            <a:chOff x="-62151950" y="4111775"/>
            <a:chExt cx="318225" cy="316650"/>
          </a:xfrm>
        </p:grpSpPr>
        <p:sp>
          <p:nvSpPr>
            <p:cNvPr id="6821" name="Google Shape;6821;p7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7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7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7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5" name="Google Shape;6825;p70"/>
          <p:cNvGrpSpPr/>
          <p:nvPr/>
        </p:nvGrpSpPr>
        <p:grpSpPr>
          <a:xfrm>
            <a:off x="6125137" y="5794265"/>
            <a:ext cx="736315" cy="734869"/>
            <a:chOff x="-60254550" y="3367325"/>
            <a:chExt cx="318200" cy="317575"/>
          </a:xfrm>
        </p:grpSpPr>
        <p:sp>
          <p:nvSpPr>
            <p:cNvPr id="6826" name="Google Shape;6826;p7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7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7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7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0" name="Google Shape;6830;p70"/>
          <p:cNvGrpSpPr/>
          <p:nvPr/>
        </p:nvGrpSpPr>
        <p:grpSpPr>
          <a:xfrm>
            <a:off x="6126930" y="6696254"/>
            <a:ext cx="732728" cy="732497"/>
            <a:chOff x="-60255350" y="3733825"/>
            <a:chExt cx="316650" cy="316550"/>
          </a:xfrm>
        </p:grpSpPr>
        <p:sp>
          <p:nvSpPr>
            <p:cNvPr id="6831" name="Google Shape;6831;p7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7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7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7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7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7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7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8" name="Google Shape;6838;p70"/>
          <p:cNvGrpSpPr/>
          <p:nvPr/>
        </p:nvGrpSpPr>
        <p:grpSpPr>
          <a:xfrm>
            <a:off x="6182524" y="7614070"/>
            <a:ext cx="621540" cy="730935"/>
            <a:chOff x="-60232500" y="4101525"/>
            <a:chExt cx="268600" cy="315875"/>
          </a:xfrm>
        </p:grpSpPr>
        <p:sp>
          <p:nvSpPr>
            <p:cNvPr id="6839" name="Google Shape;6839;p7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7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41" name="Google Shape;6841;p70"/>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42" name="Google Shape;6842;p70"/>
          <p:cNvGrpSpPr/>
          <p:nvPr/>
        </p:nvGrpSpPr>
        <p:grpSpPr>
          <a:xfrm>
            <a:off x="5248525" y="3065732"/>
            <a:ext cx="736373" cy="732728"/>
            <a:chOff x="-63679950" y="3360375"/>
            <a:chExt cx="318225" cy="316650"/>
          </a:xfrm>
        </p:grpSpPr>
        <p:sp>
          <p:nvSpPr>
            <p:cNvPr id="6843" name="Google Shape;6843;p7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7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7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7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47" name="Google Shape;6847;p70"/>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48" name="Google Shape;6848;p70"/>
          <p:cNvGrpSpPr/>
          <p:nvPr/>
        </p:nvGrpSpPr>
        <p:grpSpPr>
          <a:xfrm>
            <a:off x="5245777" y="4808405"/>
            <a:ext cx="741868" cy="735042"/>
            <a:chOff x="-63679950" y="4093450"/>
            <a:chExt cx="320600" cy="317650"/>
          </a:xfrm>
        </p:grpSpPr>
        <p:sp>
          <p:nvSpPr>
            <p:cNvPr id="6849" name="Google Shape;6849;p7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7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7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2" name="Google Shape;6852;p70"/>
          <p:cNvGrpSpPr/>
          <p:nvPr/>
        </p:nvGrpSpPr>
        <p:grpSpPr>
          <a:xfrm>
            <a:off x="2566012" y="5794410"/>
            <a:ext cx="732728" cy="734579"/>
            <a:chOff x="-61784125" y="3377700"/>
            <a:chExt cx="316650" cy="317450"/>
          </a:xfrm>
        </p:grpSpPr>
        <p:sp>
          <p:nvSpPr>
            <p:cNvPr id="6853" name="Google Shape;6853;p7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7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7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7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7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7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9" name="Google Shape;6859;p7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0" name="Google Shape;6860;p70"/>
          <p:cNvGrpSpPr/>
          <p:nvPr/>
        </p:nvGrpSpPr>
        <p:grpSpPr>
          <a:xfrm>
            <a:off x="2566012" y="6695213"/>
            <a:ext cx="732728" cy="734579"/>
            <a:chOff x="-61783350" y="3743950"/>
            <a:chExt cx="316650" cy="317450"/>
          </a:xfrm>
        </p:grpSpPr>
        <p:sp>
          <p:nvSpPr>
            <p:cNvPr id="6861" name="Google Shape;6861;p7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7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63" name="Google Shape;6863;p70"/>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70"/>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70"/>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66" name="Google Shape;6866;p70"/>
          <p:cNvGrpSpPr/>
          <p:nvPr/>
        </p:nvGrpSpPr>
        <p:grpSpPr>
          <a:xfrm>
            <a:off x="7008861" y="7614880"/>
            <a:ext cx="738224" cy="729315"/>
            <a:chOff x="-59869425" y="4102225"/>
            <a:chExt cx="319025" cy="315175"/>
          </a:xfrm>
        </p:grpSpPr>
        <p:sp>
          <p:nvSpPr>
            <p:cNvPr id="6867" name="Google Shape;6867;p7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7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7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7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1" name="Google Shape;6871;p70"/>
          <p:cNvGrpSpPr/>
          <p:nvPr/>
        </p:nvGrpSpPr>
        <p:grpSpPr>
          <a:xfrm>
            <a:off x="5246467" y="8552523"/>
            <a:ext cx="732728" cy="730935"/>
            <a:chOff x="-59029025" y="3711650"/>
            <a:chExt cx="316650" cy="315875"/>
          </a:xfrm>
        </p:grpSpPr>
        <p:sp>
          <p:nvSpPr>
            <p:cNvPr id="6872" name="Google Shape;6872;p7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7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7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7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7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7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7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9" name="Google Shape;6879;p70"/>
          <p:cNvGrpSpPr/>
          <p:nvPr/>
        </p:nvGrpSpPr>
        <p:grpSpPr>
          <a:xfrm>
            <a:off x="9718622" y="3064635"/>
            <a:ext cx="703881" cy="696375"/>
            <a:chOff x="581525" y="3254850"/>
            <a:chExt cx="297750" cy="294575"/>
          </a:xfrm>
        </p:grpSpPr>
        <p:sp>
          <p:nvSpPr>
            <p:cNvPr id="6880" name="Google Shape;6880;p7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7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7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3" name="Google Shape;6883;p70"/>
          <p:cNvGrpSpPr/>
          <p:nvPr/>
        </p:nvGrpSpPr>
        <p:grpSpPr>
          <a:xfrm>
            <a:off x="9716760" y="3942507"/>
            <a:ext cx="707604" cy="702995"/>
            <a:chOff x="580725" y="3617925"/>
            <a:chExt cx="299325" cy="297375"/>
          </a:xfrm>
        </p:grpSpPr>
        <p:sp>
          <p:nvSpPr>
            <p:cNvPr id="6884" name="Google Shape;6884;p7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7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7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7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7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9" name="Google Shape;6889;p70"/>
          <p:cNvGrpSpPr/>
          <p:nvPr/>
        </p:nvGrpSpPr>
        <p:grpSpPr>
          <a:xfrm>
            <a:off x="9720483" y="4836887"/>
            <a:ext cx="700158" cy="700158"/>
            <a:chOff x="583100" y="3982600"/>
            <a:chExt cx="296175" cy="296175"/>
          </a:xfrm>
        </p:grpSpPr>
        <p:sp>
          <p:nvSpPr>
            <p:cNvPr id="6890" name="Google Shape;6890;p7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7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7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7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7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7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7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7" name="Google Shape;6897;p70"/>
          <p:cNvGrpSpPr/>
          <p:nvPr/>
        </p:nvGrpSpPr>
        <p:grpSpPr>
          <a:xfrm>
            <a:off x="14185711" y="3064134"/>
            <a:ext cx="614463" cy="697380"/>
            <a:chOff x="2423775" y="3226875"/>
            <a:chExt cx="259925" cy="295000"/>
          </a:xfrm>
        </p:grpSpPr>
        <p:sp>
          <p:nvSpPr>
            <p:cNvPr id="6898" name="Google Shape;6898;p7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7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7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1" name="Google Shape;6901;p70"/>
          <p:cNvGrpSpPr/>
          <p:nvPr/>
        </p:nvGrpSpPr>
        <p:grpSpPr>
          <a:xfrm>
            <a:off x="14140086" y="3946704"/>
            <a:ext cx="705713" cy="694602"/>
            <a:chOff x="2404875" y="3592725"/>
            <a:chExt cx="298525" cy="293825"/>
          </a:xfrm>
        </p:grpSpPr>
        <p:sp>
          <p:nvSpPr>
            <p:cNvPr id="6902" name="Google Shape;6902;p7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7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7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5" name="Google Shape;6905;p70"/>
          <p:cNvGrpSpPr/>
          <p:nvPr/>
        </p:nvGrpSpPr>
        <p:grpSpPr>
          <a:xfrm>
            <a:off x="14141948" y="4837834"/>
            <a:ext cx="701990" cy="698266"/>
            <a:chOff x="2404875" y="3955825"/>
            <a:chExt cx="296950" cy="295375"/>
          </a:xfrm>
        </p:grpSpPr>
        <p:sp>
          <p:nvSpPr>
            <p:cNvPr id="6906" name="Google Shape;6906;p7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7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7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7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0" name="Google Shape;6910;p70"/>
          <p:cNvGrpSpPr/>
          <p:nvPr/>
        </p:nvGrpSpPr>
        <p:grpSpPr>
          <a:xfrm>
            <a:off x="11529907" y="5766221"/>
            <a:ext cx="698326" cy="700158"/>
            <a:chOff x="4263650" y="3235150"/>
            <a:chExt cx="295400" cy="296175"/>
          </a:xfrm>
        </p:grpSpPr>
        <p:sp>
          <p:nvSpPr>
            <p:cNvPr id="6911" name="Google Shape;6911;p7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7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7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7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7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6" name="Google Shape;6916;p70"/>
          <p:cNvGrpSpPr/>
          <p:nvPr/>
        </p:nvGrpSpPr>
        <p:grpSpPr>
          <a:xfrm>
            <a:off x="11525268" y="6684544"/>
            <a:ext cx="707604" cy="655478"/>
            <a:chOff x="4266025" y="3609275"/>
            <a:chExt cx="299325" cy="277275"/>
          </a:xfrm>
        </p:grpSpPr>
        <p:sp>
          <p:nvSpPr>
            <p:cNvPr id="6917" name="Google Shape;6917;p7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7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9" name="Google Shape;6919;p70"/>
          <p:cNvGrpSpPr/>
          <p:nvPr/>
        </p:nvGrpSpPr>
        <p:grpSpPr>
          <a:xfrm>
            <a:off x="11526184" y="7615318"/>
            <a:ext cx="705772" cy="698266"/>
            <a:chOff x="4263650" y="3963700"/>
            <a:chExt cx="298550" cy="295375"/>
          </a:xfrm>
        </p:grpSpPr>
        <p:sp>
          <p:nvSpPr>
            <p:cNvPr id="6920" name="Google Shape;6920;p7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7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7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7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7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7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7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70"/>
          <p:cNvGrpSpPr/>
          <p:nvPr/>
        </p:nvGrpSpPr>
        <p:grpSpPr>
          <a:xfrm>
            <a:off x="16082858" y="5766223"/>
            <a:ext cx="452529" cy="700158"/>
            <a:chOff x="6164975" y="3211525"/>
            <a:chExt cx="191425" cy="296175"/>
          </a:xfrm>
        </p:grpSpPr>
        <p:sp>
          <p:nvSpPr>
            <p:cNvPr id="6928" name="Google Shape;6928;p7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7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7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1" name="Google Shape;6931;p7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7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7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7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5" name="Google Shape;6935;p70"/>
          <p:cNvGrpSpPr/>
          <p:nvPr/>
        </p:nvGrpSpPr>
        <p:grpSpPr>
          <a:xfrm>
            <a:off x="10606932" y="3062773"/>
            <a:ext cx="705772" cy="700099"/>
            <a:chOff x="946175" y="3253275"/>
            <a:chExt cx="298550" cy="296150"/>
          </a:xfrm>
        </p:grpSpPr>
        <p:sp>
          <p:nvSpPr>
            <p:cNvPr id="6936" name="Google Shape;6936;p7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7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7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7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7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1" name="Google Shape;6941;p70"/>
          <p:cNvGrpSpPr/>
          <p:nvPr/>
        </p:nvGrpSpPr>
        <p:grpSpPr>
          <a:xfrm>
            <a:off x="10608793" y="3946703"/>
            <a:ext cx="702049" cy="694602"/>
            <a:chOff x="946175" y="3619500"/>
            <a:chExt cx="296975" cy="293825"/>
          </a:xfrm>
        </p:grpSpPr>
        <p:sp>
          <p:nvSpPr>
            <p:cNvPr id="6942" name="Google Shape;6942;p7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7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7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7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7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7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8" name="Google Shape;6948;p70"/>
          <p:cNvGrpSpPr/>
          <p:nvPr/>
        </p:nvGrpSpPr>
        <p:grpSpPr>
          <a:xfrm>
            <a:off x="10607877" y="4835971"/>
            <a:ext cx="703881" cy="701990"/>
            <a:chOff x="944600" y="3981825"/>
            <a:chExt cx="297750" cy="296950"/>
          </a:xfrm>
        </p:grpSpPr>
        <p:sp>
          <p:nvSpPr>
            <p:cNvPr id="6949" name="Google Shape;6949;p7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7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7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7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3" name="Google Shape;6953;p70"/>
          <p:cNvGrpSpPr/>
          <p:nvPr/>
        </p:nvGrpSpPr>
        <p:grpSpPr>
          <a:xfrm>
            <a:off x="15041750" y="3063691"/>
            <a:ext cx="700158" cy="698266"/>
            <a:chOff x="2768750" y="3227275"/>
            <a:chExt cx="296175" cy="295375"/>
          </a:xfrm>
        </p:grpSpPr>
        <p:sp>
          <p:nvSpPr>
            <p:cNvPr id="6954" name="Google Shape;6954;p7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7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7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7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7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7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7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7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2" name="Google Shape;6962;p70"/>
          <p:cNvGrpSpPr/>
          <p:nvPr/>
        </p:nvGrpSpPr>
        <p:grpSpPr>
          <a:xfrm>
            <a:off x="15083651" y="3945434"/>
            <a:ext cx="616354" cy="697144"/>
            <a:chOff x="2786075" y="3591800"/>
            <a:chExt cx="260725" cy="294900"/>
          </a:xfrm>
        </p:grpSpPr>
        <p:sp>
          <p:nvSpPr>
            <p:cNvPr id="6963" name="Google Shape;6963;p7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7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7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7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7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8" name="Google Shape;6968;p70"/>
          <p:cNvGrpSpPr/>
          <p:nvPr/>
        </p:nvGrpSpPr>
        <p:grpSpPr>
          <a:xfrm>
            <a:off x="15164648" y="4836888"/>
            <a:ext cx="454361" cy="700158"/>
            <a:chOff x="2819150" y="3955025"/>
            <a:chExt cx="192200" cy="296175"/>
          </a:xfrm>
        </p:grpSpPr>
        <p:sp>
          <p:nvSpPr>
            <p:cNvPr id="6969" name="Google Shape;6969;p7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7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7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7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3" name="Google Shape;6973;p70"/>
          <p:cNvGrpSpPr/>
          <p:nvPr/>
        </p:nvGrpSpPr>
        <p:grpSpPr>
          <a:xfrm>
            <a:off x="12412194" y="5768083"/>
            <a:ext cx="698266" cy="696434"/>
            <a:chOff x="4629125" y="3235150"/>
            <a:chExt cx="295375" cy="294600"/>
          </a:xfrm>
        </p:grpSpPr>
        <p:sp>
          <p:nvSpPr>
            <p:cNvPr id="6974" name="Google Shape;6974;p7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7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7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7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7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9" name="Google Shape;6979;p70"/>
          <p:cNvGrpSpPr/>
          <p:nvPr/>
        </p:nvGrpSpPr>
        <p:grpSpPr>
          <a:xfrm>
            <a:off x="12412165" y="6663150"/>
            <a:ext cx="698326" cy="698266"/>
            <a:chOff x="4628325" y="3599825"/>
            <a:chExt cx="295400" cy="295375"/>
          </a:xfrm>
        </p:grpSpPr>
        <p:sp>
          <p:nvSpPr>
            <p:cNvPr id="6980" name="Google Shape;6980;p7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7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7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7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7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7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7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7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7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7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7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7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2" name="Google Shape;6992;p70"/>
          <p:cNvGrpSpPr/>
          <p:nvPr/>
        </p:nvGrpSpPr>
        <p:grpSpPr>
          <a:xfrm>
            <a:off x="12454066" y="7614372"/>
            <a:ext cx="614522" cy="700158"/>
            <a:chOff x="4645650" y="3962900"/>
            <a:chExt cx="259950" cy="296175"/>
          </a:xfrm>
        </p:grpSpPr>
        <p:sp>
          <p:nvSpPr>
            <p:cNvPr id="6993" name="Google Shape;6993;p7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7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7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7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7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7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9" name="Google Shape;6999;p70"/>
          <p:cNvGrpSpPr/>
          <p:nvPr/>
        </p:nvGrpSpPr>
        <p:grpSpPr>
          <a:xfrm>
            <a:off x="15959987" y="6664097"/>
            <a:ext cx="698267" cy="696375"/>
            <a:chOff x="6143725" y="3582500"/>
            <a:chExt cx="295375" cy="294575"/>
          </a:xfrm>
        </p:grpSpPr>
        <p:sp>
          <p:nvSpPr>
            <p:cNvPr id="7000" name="Google Shape;7000;p7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7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7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7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7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7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7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7" name="Google Shape;7007;p70"/>
          <p:cNvGrpSpPr/>
          <p:nvPr/>
        </p:nvGrpSpPr>
        <p:grpSpPr>
          <a:xfrm>
            <a:off x="11497641" y="3062773"/>
            <a:ext cx="701990" cy="700099"/>
            <a:chOff x="1310075" y="3253275"/>
            <a:chExt cx="296950" cy="296150"/>
          </a:xfrm>
        </p:grpSpPr>
        <p:sp>
          <p:nvSpPr>
            <p:cNvPr id="7008" name="Google Shape;7008;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11" name="Google Shape;7011;p70"/>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12" name="Google Shape;7012;p70"/>
          <p:cNvGrpSpPr/>
          <p:nvPr/>
        </p:nvGrpSpPr>
        <p:grpSpPr>
          <a:xfrm>
            <a:off x="11496695" y="4835291"/>
            <a:ext cx="703881" cy="703349"/>
            <a:chOff x="1310075" y="3980250"/>
            <a:chExt cx="297750" cy="297525"/>
          </a:xfrm>
        </p:grpSpPr>
        <p:sp>
          <p:nvSpPr>
            <p:cNvPr id="7013" name="Google Shape;7013;p7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7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7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7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7" name="Google Shape;7017;p70"/>
          <p:cNvGrpSpPr/>
          <p:nvPr/>
        </p:nvGrpSpPr>
        <p:grpSpPr>
          <a:xfrm>
            <a:off x="16026271" y="3063691"/>
            <a:ext cx="532609" cy="698266"/>
            <a:chOff x="3167275" y="3227275"/>
            <a:chExt cx="225300" cy="295375"/>
          </a:xfrm>
        </p:grpSpPr>
        <p:sp>
          <p:nvSpPr>
            <p:cNvPr id="7018" name="Google Shape;7018;p7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7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7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7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7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23" name="Google Shape;7023;p70"/>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24" name="Google Shape;7024;p70"/>
          <p:cNvGrpSpPr/>
          <p:nvPr/>
        </p:nvGrpSpPr>
        <p:grpSpPr>
          <a:xfrm>
            <a:off x="15940635" y="4837804"/>
            <a:ext cx="703881" cy="698326"/>
            <a:chOff x="3133425" y="3955025"/>
            <a:chExt cx="297750" cy="295400"/>
          </a:xfrm>
        </p:grpSpPr>
        <p:sp>
          <p:nvSpPr>
            <p:cNvPr id="7025" name="Google Shape;7025;p7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7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7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8" name="Google Shape;7028;p70"/>
          <p:cNvGrpSpPr/>
          <p:nvPr/>
        </p:nvGrpSpPr>
        <p:grpSpPr>
          <a:xfrm>
            <a:off x="13300982" y="5764980"/>
            <a:ext cx="700158" cy="702640"/>
            <a:chOff x="4991425" y="3234750"/>
            <a:chExt cx="296175" cy="297225"/>
          </a:xfrm>
        </p:grpSpPr>
        <p:sp>
          <p:nvSpPr>
            <p:cNvPr id="7029" name="Google Shape;7029;p7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7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7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7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7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7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5" name="Google Shape;7035;p70"/>
          <p:cNvGrpSpPr/>
          <p:nvPr/>
        </p:nvGrpSpPr>
        <p:grpSpPr>
          <a:xfrm>
            <a:off x="13300982" y="6704106"/>
            <a:ext cx="700158" cy="616354"/>
            <a:chOff x="4991425" y="3617150"/>
            <a:chExt cx="296175" cy="260725"/>
          </a:xfrm>
        </p:grpSpPr>
        <p:sp>
          <p:nvSpPr>
            <p:cNvPr id="7036" name="Google Shape;7036;p7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7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7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7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7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7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7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3" name="Google Shape;7043;p70"/>
          <p:cNvGrpSpPr/>
          <p:nvPr/>
        </p:nvGrpSpPr>
        <p:grpSpPr>
          <a:xfrm>
            <a:off x="13455529" y="7615288"/>
            <a:ext cx="391065" cy="698326"/>
            <a:chOff x="5056800" y="3962900"/>
            <a:chExt cx="165425" cy="295400"/>
          </a:xfrm>
        </p:grpSpPr>
        <p:sp>
          <p:nvSpPr>
            <p:cNvPr id="7044" name="Google Shape;7044;p7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7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7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7" name="Google Shape;7047;p70"/>
          <p:cNvGrpSpPr/>
          <p:nvPr/>
        </p:nvGrpSpPr>
        <p:grpSpPr>
          <a:xfrm>
            <a:off x="15958124" y="7615319"/>
            <a:ext cx="701990" cy="698267"/>
            <a:chOff x="6168925" y="3936925"/>
            <a:chExt cx="296950" cy="295375"/>
          </a:xfrm>
        </p:grpSpPr>
        <p:sp>
          <p:nvSpPr>
            <p:cNvPr id="7048" name="Google Shape;7048;p7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7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7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7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7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7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4" name="Google Shape;7054;p70"/>
          <p:cNvGrpSpPr/>
          <p:nvPr/>
        </p:nvGrpSpPr>
        <p:grpSpPr>
          <a:xfrm>
            <a:off x="12385513" y="3063689"/>
            <a:ext cx="696375" cy="698266"/>
            <a:chOff x="1674750" y="3254050"/>
            <a:chExt cx="294575" cy="295375"/>
          </a:xfrm>
        </p:grpSpPr>
        <p:sp>
          <p:nvSpPr>
            <p:cNvPr id="7055" name="Google Shape;7055;p7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7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7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8" name="Google Shape;7058;p70"/>
          <p:cNvGrpSpPr/>
          <p:nvPr/>
        </p:nvGrpSpPr>
        <p:grpSpPr>
          <a:xfrm>
            <a:off x="12414353" y="3944871"/>
            <a:ext cx="638694" cy="698266"/>
            <a:chOff x="1687350" y="3618725"/>
            <a:chExt cx="270175" cy="295375"/>
          </a:xfrm>
        </p:grpSpPr>
        <p:sp>
          <p:nvSpPr>
            <p:cNvPr id="7059" name="Google Shape;7059;p7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7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7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2" name="Google Shape;7062;p70"/>
          <p:cNvGrpSpPr/>
          <p:nvPr/>
        </p:nvGrpSpPr>
        <p:grpSpPr>
          <a:xfrm>
            <a:off x="12381760" y="4837832"/>
            <a:ext cx="703881" cy="698267"/>
            <a:chOff x="1672375" y="3982600"/>
            <a:chExt cx="297750" cy="295375"/>
          </a:xfrm>
        </p:grpSpPr>
        <p:sp>
          <p:nvSpPr>
            <p:cNvPr id="7063" name="Google Shape;7063;p7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7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7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6" name="Google Shape;7066;p70"/>
          <p:cNvGrpSpPr/>
          <p:nvPr/>
        </p:nvGrpSpPr>
        <p:grpSpPr>
          <a:xfrm>
            <a:off x="9765744" y="5766222"/>
            <a:ext cx="700158" cy="700158"/>
            <a:chOff x="3497300" y="3227275"/>
            <a:chExt cx="296175" cy="296175"/>
          </a:xfrm>
        </p:grpSpPr>
        <p:sp>
          <p:nvSpPr>
            <p:cNvPr id="7067" name="Google Shape;7067;p7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7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7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7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7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7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7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7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5" name="Google Shape;7075;p70"/>
          <p:cNvGrpSpPr/>
          <p:nvPr/>
        </p:nvGrpSpPr>
        <p:grpSpPr>
          <a:xfrm>
            <a:off x="9766689" y="6665012"/>
            <a:ext cx="698267" cy="694543"/>
            <a:chOff x="3497300" y="3591950"/>
            <a:chExt cx="295375" cy="293800"/>
          </a:xfrm>
        </p:grpSpPr>
        <p:sp>
          <p:nvSpPr>
            <p:cNvPr id="7076" name="Google Shape;7076;p7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7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7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7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7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7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7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7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4" name="Google Shape;7084;p70"/>
          <p:cNvGrpSpPr/>
          <p:nvPr/>
        </p:nvGrpSpPr>
        <p:grpSpPr>
          <a:xfrm>
            <a:off x="9766689" y="7615289"/>
            <a:ext cx="698267" cy="698326"/>
            <a:chOff x="3497300" y="3955025"/>
            <a:chExt cx="295375" cy="295400"/>
          </a:xfrm>
        </p:grpSpPr>
        <p:sp>
          <p:nvSpPr>
            <p:cNvPr id="7085" name="Google Shape;7085;p7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7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7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8" name="Google Shape;7088;p70"/>
          <p:cNvGrpSpPr/>
          <p:nvPr/>
        </p:nvGrpSpPr>
        <p:grpSpPr>
          <a:xfrm>
            <a:off x="14215834" y="5767669"/>
            <a:ext cx="655478" cy="697262"/>
            <a:chOff x="5364750" y="3235150"/>
            <a:chExt cx="277275" cy="294950"/>
          </a:xfrm>
        </p:grpSpPr>
        <p:sp>
          <p:nvSpPr>
            <p:cNvPr id="7089" name="Google Shape;7089;p7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7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7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7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7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7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7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7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7" name="Google Shape;7097;p70"/>
          <p:cNvGrpSpPr/>
          <p:nvPr/>
        </p:nvGrpSpPr>
        <p:grpSpPr>
          <a:xfrm>
            <a:off x="14192548" y="6660343"/>
            <a:ext cx="702049" cy="703881"/>
            <a:chOff x="5355300" y="3598250"/>
            <a:chExt cx="296975" cy="297750"/>
          </a:xfrm>
        </p:grpSpPr>
        <p:sp>
          <p:nvSpPr>
            <p:cNvPr id="7098" name="Google Shape;7098;p7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7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7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7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7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7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7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7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6" name="Google Shape;7106;p70"/>
          <p:cNvGrpSpPr/>
          <p:nvPr/>
        </p:nvGrpSpPr>
        <p:grpSpPr>
          <a:xfrm>
            <a:off x="14200940" y="7738186"/>
            <a:ext cx="685264" cy="452529"/>
            <a:chOff x="5358450" y="4015675"/>
            <a:chExt cx="289875" cy="191425"/>
          </a:xfrm>
        </p:grpSpPr>
        <p:sp>
          <p:nvSpPr>
            <p:cNvPr id="7107" name="Google Shape;7107;p7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7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7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7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1" name="Google Shape;7111;p70"/>
          <p:cNvGrpSpPr/>
          <p:nvPr/>
        </p:nvGrpSpPr>
        <p:grpSpPr>
          <a:xfrm>
            <a:off x="12453905" y="8503249"/>
            <a:ext cx="702049" cy="650927"/>
            <a:chOff x="6543825" y="3202075"/>
            <a:chExt cx="296975" cy="275350"/>
          </a:xfrm>
        </p:grpSpPr>
        <p:sp>
          <p:nvSpPr>
            <p:cNvPr id="7112" name="Google Shape;7112;p7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7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7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7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7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7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7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9" name="Google Shape;7119;p70"/>
          <p:cNvGrpSpPr/>
          <p:nvPr/>
        </p:nvGrpSpPr>
        <p:grpSpPr>
          <a:xfrm>
            <a:off x="13267867" y="3062743"/>
            <a:ext cx="700158" cy="700158"/>
            <a:chOff x="2037825" y="3254050"/>
            <a:chExt cx="296175" cy="296175"/>
          </a:xfrm>
        </p:grpSpPr>
        <p:sp>
          <p:nvSpPr>
            <p:cNvPr id="7120" name="Google Shape;7120;p7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7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7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7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7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7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6" name="Google Shape;7126;p70"/>
          <p:cNvGrpSpPr/>
          <p:nvPr/>
        </p:nvGrpSpPr>
        <p:grpSpPr>
          <a:xfrm>
            <a:off x="13264144" y="3945077"/>
            <a:ext cx="707604" cy="697853"/>
            <a:chOff x="2034675" y="3617925"/>
            <a:chExt cx="299325" cy="295200"/>
          </a:xfrm>
        </p:grpSpPr>
        <p:sp>
          <p:nvSpPr>
            <p:cNvPr id="7127" name="Google Shape;7127;p7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7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7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7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7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2" name="Google Shape;7132;p70"/>
          <p:cNvGrpSpPr/>
          <p:nvPr/>
        </p:nvGrpSpPr>
        <p:grpSpPr>
          <a:xfrm>
            <a:off x="13267867" y="4837832"/>
            <a:ext cx="700158" cy="698267"/>
            <a:chOff x="2037825" y="3981825"/>
            <a:chExt cx="296175" cy="295375"/>
          </a:xfrm>
        </p:grpSpPr>
        <p:sp>
          <p:nvSpPr>
            <p:cNvPr id="7133" name="Google Shape;7133;p7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7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7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6" name="Google Shape;7136;p70"/>
          <p:cNvGrpSpPr/>
          <p:nvPr/>
        </p:nvGrpSpPr>
        <p:grpSpPr>
          <a:xfrm>
            <a:off x="10637903" y="5830464"/>
            <a:ext cx="700158" cy="571674"/>
            <a:chOff x="3860400" y="3254050"/>
            <a:chExt cx="296175" cy="241825"/>
          </a:xfrm>
        </p:grpSpPr>
        <p:sp>
          <p:nvSpPr>
            <p:cNvPr id="7137" name="Google Shape;7137;p7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7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7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7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7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7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7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4" name="Google Shape;7144;p70"/>
          <p:cNvGrpSpPr/>
          <p:nvPr/>
        </p:nvGrpSpPr>
        <p:grpSpPr>
          <a:xfrm>
            <a:off x="10636958" y="6662205"/>
            <a:ext cx="702049" cy="700158"/>
            <a:chOff x="3859600" y="3591950"/>
            <a:chExt cx="296975" cy="296175"/>
          </a:xfrm>
        </p:grpSpPr>
        <p:sp>
          <p:nvSpPr>
            <p:cNvPr id="7145" name="Google Shape;7145;p7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7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7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8" name="Google Shape;7148;p70"/>
          <p:cNvGrpSpPr/>
          <p:nvPr/>
        </p:nvGrpSpPr>
        <p:grpSpPr>
          <a:xfrm>
            <a:off x="10637903" y="7614372"/>
            <a:ext cx="700158" cy="700158"/>
            <a:chOff x="3860400" y="3955025"/>
            <a:chExt cx="296175" cy="296175"/>
          </a:xfrm>
        </p:grpSpPr>
        <p:sp>
          <p:nvSpPr>
            <p:cNvPr id="7149" name="Google Shape;7149;p7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7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7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7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7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4" name="Google Shape;7154;p70"/>
          <p:cNvGrpSpPr/>
          <p:nvPr/>
        </p:nvGrpSpPr>
        <p:grpSpPr>
          <a:xfrm>
            <a:off x="15068334" y="5767167"/>
            <a:ext cx="711328" cy="698267"/>
            <a:chOff x="5716825" y="3235950"/>
            <a:chExt cx="300900" cy="295375"/>
          </a:xfrm>
        </p:grpSpPr>
        <p:sp>
          <p:nvSpPr>
            <p:cNvPr id="7155" name="Google Shape;7155;p7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7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7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7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9" name="Google Shape;7159;p70"/>
          <p:cNvGrpSpPr/>
          <p:nvPr/>
        </p:nvGrpSpPr>
        <p:grpSpPr>
          <a:xfrm>
            <a:off x="15094397" y="6684544"/>
            <a:ext cx="659201" cy="655478"/>
            <a:chOff x="5727850" y="3609275"/>
            <a:chExt cx="278850" cy="277275"/>
          </a:xfrm>
        </p:grpSpPr>
        <p:sp>
          <p:nvSpPr>
            <p:cNvPr id="7160" name="Google Shape;7160;p7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7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7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7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7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5" name="Google Shape;7165;p70"/>
          <p:cNvGrpSpPr/>
          <p:nvPr/>
        </p:nvGrpSpPr>
        <p:grpSpPr>
          <a:xfrm>
            <a:off x="15116767" y="7615318"/>
            <a:ext cx="614463" cy="698266"/>
            <a:chOff x="5736525" y="3963700"/>
            <a:chExt cx="259925" cy="295375"/>
          </a:xfrm>
        </p:grpSpPr>
        <p:sp>
          <p:nvSpPr>
            <p:cNvPr id="7166" name="Google Shape;7166;p7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7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7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7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7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7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7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3" name="Google Shape;7173;p70"/>
          <p:cNvGrpSpPr/>
          <p:nvPr/>
        </p:nvGrpSpPr>
        <p:grpSpPr>
          <a:xfrm>
            <a:off x="13299927" y="8513971"/>
            <a:ext cx="702049" cy="700158"/>
            <a:chOff x="6553275" y="3604550"/>
            <a:chExt cx="296975" cy="296175"/>
          </a:xfrm>
        </p:grpSpPr>
        <p:sp>
          <p:nvSpPr>
            <p:cNvPr id="7174" name="Google Shape;7174;p7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7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7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7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7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7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07" name="Shape 1007"/>
        <p:cNvGrpSpPr/>
        <p:nvPr/>
      </p:nvGrpSpPr>
      <p:grpSpPr>
        <a:xfrm>
          <a:off x="0" y="0"/>
          <a:ext cx="0" cy="0"/>
          <a:chOff x="0" y="0"/>
          <a:chExt cx="0" cy="0"/>
        </a:xfrm>
      </p:grpSpPr>
      <p:sp>
        <p:nvSpPr>
          <p:cNvPr id="1008" name="Google Shape;1008;p35"/>
          <p:cNvSpPr/>
          <p:nvPr/>
        </p:nvSpPr>
        <p:spPr>
          <a:xfrm>
            <a:off x="7048036" y="4213736"/>
            <a:ext cx="2347800" cy="2347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35"/>
          <p:cNvSpPr txBox="1"/>
          <p:nvPr>
            <p:ph type="title"/>
          </p:nvPr>
        </p:nvSpPr>
        <p:spPr>
          <a:xfrm>
            <a:off x="1441000" y="5148938"/>
            <a:ext cx="7704000" cy="1461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Objectives</a:t>
            </a:r>
            <a:endParaRPr/>
          </a:p>
        </p:txBody>
      </p:sp>
      <p:sp>
        <p:nvSpPr>
          <p:cNvPr id="1010" name="Google Shape;1010;p35"/>
          <p:cNvSpPr txBox="1"/>
          <p:nvPr>
            <p:ph idx="2" type="title"/>
          </p:nvPr>
        </p:nvSpPr>
        <p:spPr>
          <a:xfrm>
            <a:off x="1440000" y="3598538"/>
            <a:ext cx="7704000" cy="1550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01.</a:t>
            </a:r>
            <a:endParaRPr/>
          </a:p>
        </p:txBody>
      </p:sp>
      <p:sp>
        <p:nvSpPr>
          <p:cNvPr id="1011" name="Google Shape;1011;p35"/>
          <p:cNvSpPr txBox="1"/>
          <p:nvPr>
            <p:ph idx="1" type="subTitle"/>
          </p:nvPr>
        </p:nvSpPr>
        <p:spPr>
          <a:xfrm>
            <a:off x="10193025" y="4283001"/>
            <a:ext cx="6654000" cy="16836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You can enter a subtitle here if you need it</a:t>
            </a:r>
            <a:endParaRPr/>
          </a:p>
        </p:txBody>
      </p:sp>
      <p:cxnSp>
        <p:nvCxnSpPr>
          <p:cNvPr id="1012" name="Google Shape;1012;p35"/>
          <p:cNvCxnSpPr/>
          <p:nvPr/>
        </p:nvCxnSpPr>
        <p:spPr>
          <a:xfrm>
            <a:off x="9669000" y="3601036"/>
            <a:ext cx="5400" cy="3015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3" name="Shape 7183"/>
        <p:cNvGrpSpPr/>
        <p:nvPr/>
      </p:nvGrpSpPr>
      <p:grpSpPr>
        <a:xfrm>
          <a:off x="0" y="0"/>
          <a:ext cx="0" cy="0"/>
          <a:chOff x="0" y="0"/>
          <a:chExt cx="0" cy="0"/>
        </a:xfrm>
      </p:grpSpPr>
      <p:sp>
        <p:nvSpPr>
          <p:cNvPr id="7184" name="Google Shape;7184;p71"/>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85" name="Google Shape;7185;p71"/>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86" name="Google Shape;7186;p71"/>
          <p:cNvGrpSpPr/>
          <p:nvPr/>
        </p:nvGrpSpPr>
        <p:grpSpPr>
          <a:xfrm>
            <a:off x="1754114" y="3065893"/>
            <a:ext cx="588802" cy="707291"/>
            <a:chOff x="-35814600" y="3202075"/>
            <a:chExt cx="242625" cy="291450"/>
          </a:xfrm>
        </p:grpSpPr>
        <p:sp>
          <p:nvSpPr>
            <p:cNvPr id="7187" name="Google Shape;7187;p7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7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7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7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7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2" name="Google Shape;7192;p7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7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4" name="Google Shape;7194;p71"/>
          <p:cNvGrpSpPr/>
          <p:nvPr/>
        </p:nvGrpSpPr>
        <p:grpSpPr>
          <a:xfrm>
            <a:off x="1694870" y="3947731"/>
            <a:ext cx="707291" cy="707776"/>
            <a:chOff x="-35839800" y="3561025"/>
            <a:chExt cx="291450" cy="291650"/>
          </a:xfrm>
        </p:grpSpPr>
        <p:sp>
          <p:nvSpPr>
            <p:cNvPr id="7195" name="Google Shape;7195;p7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7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7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7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7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7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7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02" name="Google Shape;7202;p71"/>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03" name="Google Shape;7203;p71"/>
          <p:cNvGrpSpPr/>
          <p:nvPr/>
        </p:nvGrpSpPr>
        <p:grpSpPr>
          <a:xfrm>
            <a:off x="6169960" y="3065892"/>
            <a:ext cx="707291" cy="707291"/>
            <a:chOff x="-34003850" y="3227275"/>
            <a:chExt cx="291450" cy="291450"/>
          </a:xfrm>
        </p:grpSpPr>
        <p:sp>
          <p:nvSpPr>
            <p:cNvPr id="7204" name="Google Shape;7204;p7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7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7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7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7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9" name="Google Shape;7209;p71"/>
          <p:cNvGrpSpPr/>
          <p:nvPr/>
        </p:nvGrpSpPr>
        <p:grpSpPr>
          <a:xfrm>
            <a:off x="6169020" y="3947275"/>
            <a:ext cx="709172" cy="708686"/>
            <a:chOff x="-34004625" y="3585850"/>
            <a:chExt cx="292225" cy="292025"/>
          </a:xfrm>
        </p:grpSpPr>
        <p:sp>
          <p:nvSpPr>
            <p:cNvPr id="7210" name="Google Shape;7210;p7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7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7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7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7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5" name="Google Shape;7215;p71"/>
          <p:cNvGrpSpPr/>
          <p:nvPr/>
        </p:nvGrpSpPr>
        <p:grpSpPr>
          <a:xfrm>
            <a:off x="6168049" y="4817678"/>
            <a:ext cx="711113" cy="709232"/>
            <a:chOff x="-34005425" y="3945575"/>
            <a:chExt cx="293025" cy="292250"/>
          </a:xfrm>
        </p:grpSpPr>
        <p:sp>
          <p:nvSpPr>
            <p:cNvPr id="7216" name="Google Shape;7216;p7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7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7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9" name="Google Shape;7219;p71"/>
          <p:cNvGrpSpPr/>
          <p:nvPr/>
        </p:nvGrpSpPr>
        <p:grpSpPr>
          <a:xfrm>
            <a:off x="3462248" y="5764030"/>
            <a:ext cx="716816" cy="711113"/>
            <a:chOff x="-32174975" y="3192625"/>
            <a:chExt cx="295375" cy="293025"/>
          </a:xfrm>
        </p:grpSpPr>
        <p:sp>
          <p:nvSpPr>
            <p:cNvPr id="7220" name="Google Shape;7220;p7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7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7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7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24" name="Google Shape;7224;p71"/>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71"/>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26" name="Google Shape;7226;p71"/>
          <p:cNvGrpSpPr/>
          <p:nvPr/>
        </p:nvGrpSpPr>
        <p:grpSpPr>
          <a:xfrm>
            <a:off x="7940547" y="5765941"/>
            <a:ext cx="709172" cy="707291"/>
            <a:chOff x="-30345325" y="3184750"/>
            <a:chExt cx="292225" cy="291450"/>
          </a:xfrm>
        </p:grpSpPr>
        <p:sp>
          <p:nvSpPr>
            <p:cNvPr id="7227" name="Google Shape;7227;p7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7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7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7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7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2" name="Google Shape;7232;p71"/>
          <p:cNvGrpSpPr/>
          <p:nvPr/>
        </p:nvGrpSpPr>
        <p:grpSpPr>
          <a:xfrm>
            <a:off x="2590053" y="3065893"/>
            <a:ext cx="707291" cy="707291"/>
            <a:chOff x="-35481425" y="3202075"/>
            <a:chExt cx="291450" cy="291450"/>
          </a:xfrm>
        </p:grpSpPr>
        <p:sp>
          <p:nvSpPr>
            <p:cNvPr id="7233" name="Google Shape;7233;p7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7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7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7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7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7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7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0" name="Google Shape;7240;p71"/>
          <p:cNvGrpSpPr/>
          <p:nvPr/>
        </p:nvGrpSpPr>
        <p:grpSpPr>
          <a:xfrm>
            <a:off x="2589113" y="3948945"/>
            <a:ext cx="709172" cy="705349"/>
            <a:chOff x="-35482200" y="3561225"/>
            <a:chExt cx="292225" cy="290650"/>
          </a:xfrm>
        </p:grpSpPr>
        <p:sp>
          <p:nvSpPr>
            <p:cNvPr id="7241" name="Google Shape;7241;p7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7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7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4" name="Google Shape;7244;p71"/>
          <p:cNvGrpSpPr/>
          <p:nvPr/>
        </p:nvGrpSpPr>
        <p:grpSpPr>
          <a:xfrm>
            <a:off x="2590053" y="4818680"/>
            <a:ext cx="707291" cy="707230"/>
            <a:chOff x="-35481425" y="3919600"/>
            <a:chExt cx="291450" cy="291425"/>
          </a:xfrm>
        </p:grpSpPr>
        <p:sp>
          <p:nvSpPr>
            <p:cNvPr id="7245" name="Google Shape;7245;p7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7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7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7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7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7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7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7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3" name="Google Shape;7253;p71"/>
          <p:cNvGrpSpPr/>
          <p:nvPr/>
        </p:nvGrpSpPr>
        <p:grpSpPr>
          <a:xfrm>
            <a:off x="7061321" y="3066863"/>
            <a:ext cx="714935" cy="705349"/>
            <a:chOff x="-33645475" y="3228075"/>
            <a:chExt cx="294600" cy="290650"/>
          </a:xfrm>
        </p:grpSpPr>
        <p:sp>
          <p:nvSpPr>
            <p:cNvPr id="7254" name="Google Shape;7254;p7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7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7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7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7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7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7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1" name="Google Shape;7261;p71"/>
          <p:cNvGrpSpPr/>
          <p:nvPr/>
        </p:nvGrpSpPr>
        <p:grpSpPr>
          <a:xfrm>
            <a:off x="7063263" y="3947033"/>
            <a:ext cx="711052" cy="709172"/>
            <a:chOff x="-33646250" y="3586425"/>
            <a:chExt cx="293000" cy="292225"/>
          </a:xfrm>
        </p:grpSpPr>
        <p:sp>
          <p:nvSpPr>
            <p:cNvPr id="7262" name="Google Shape;7262;p7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7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4" name="Google Shape;7264;p71"/>
          <p:cNvGrpSpPr/>
          <p:nvPr/>
        </p:nvGrpSpPr>
        <p:grpSpPr>
          <a:xfrm>
            <a:off x="7064203" y="4816737"/>
            <a:ext cx="709172" cy="711113"/>
            <a:chOff x="-33645475" y="3944800"/>
            <a:chExt cx="292225" cy="293025"/>
          </a:xfrm>
        </p:grpSpPr>
        <p:sp>
          <p:nvSpPr>
            <p:cNvPr id="7265" name="Google Shape;7265;p7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7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7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7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7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7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7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7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7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7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5" name="Google Shape;7275;p71"/>
          <p:cNvGrpSpPr/>
          <p:nvPr/>
        </p:nvGrpSpPr>
        <p:grpSpPr>
          <a:xfrm>
            <a:off x="4370640" y="5764212"/>
            <a:ext cx="705349" cy="710749"/>
            <a:chOff x="-31809525" y="3192625"/>
            <a:chExt cx="290650" cy="292875"/>
          </a:xfrm>
        </p:grpSpPr>
        <p:sp>
          <p:nvSpPr>
            <p:cNvPr id="7276" name="Google Shape;7276;p7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7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7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7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0" name="Google Shape;7280;p71"/>
          <p:cNvGrpSpPr/>
          <p:nvPr/>
        </p:nvGrpSpPr>
        <p:grpSpPr>
          <a:xfrm>
            <a:off x="4369669" y="6705317"/>
            <a:ext cx="707291" cy="711113"/>
            <a:chOff x="-31811100" y="3550975"/>
            <a:chExt cx="291450" cy="293025"/>
          </a:xfrm>
        </p:grpSpPr>
        <p:sp>
          <p:nvSpPr>
            <p:cNvPr id="7281" name="Google Shape;7281;p7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7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7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7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7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7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7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8" name="Google Shape;7288;p71"/>
          <p:cNvGrpSpPr/>
          <p:nvPr/>
        </p:nvGrpSpPr>
        <p:grpSpPr>
          <a:xfrm>
            <a:off x="4357262" y="7633923"/>
            <a:ext cx="732105" cy="713661"/>
            <a:chOff x="-31817400" y="3910025"/>
            <a:chExt cx="301675" cy="294075"/>
          </a:xfrm>
        </p:grpSpPr>
        <p:sp>
          <p:nvSpPr>
            <p:cNvPr id="7289" name="Google Shape;7289;p7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7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7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2" name="Google Shape;7292;p71"/>
          <p:cNvGrpSpPr/>
          <p:nvPr/>
        </p:nvGrpSpPr>
        <p:grpSpPr>
          <a:xfrm>
            <a:off x="7940517" y="6706287"/>
            <a:ext cx="709232" cy="709172"/>
            <a:chOff x="-30354000" y="3569100"/>
            <a:chExt cx="292250" cy="292225"/>
          </a:xfrm>
        </p:grpSpPr>
        <p:sp>
          <p:nvSpPr>
            <p:cNvPr id="7293" name="Google Shape;7293;p7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7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7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7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7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7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9" name="Google Shape;7299;p71"/>
          <p:cNvGrpSpPr/>
          <p:nvPr/>
        </p:nvGrpSpPr>
        <p:grpSpPr>
          <a:xfrm>
            <a:off x="3497673" y="3065893"/>
            <a:ext cx="684297" cy="707291"/>
            <a:chOff x="-35118325" y="3202075"/>
            <a:chExt cx="281975" cy="291450"/>
          </a:xfrm>
        </p:grpSpPr>
        <p:sp>
          <p:nvSpPr>
            <p:cNvPr id="7300" name="Google Shape;7300;p7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7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7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7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4" name="Google Shape;7304;p71"/>
          <p:cNvGrpSpPr/>
          <p:nvPr/>
        </p:nvGrpSpPr>
        <p:grpSpPr>
          <a:xfrm>
            <a:off x="3485236" y="3948399"/>
            <a:ext cx="709172" cy="706441"/>
            <a:chOff x="-35123050" y="3561225"/>
            <a:chExt cx="292225" cy="291100"/>
          </a:xfrm>
        </p:grpSpPr>
        <p:sp>
          <p:nvSpPr>
            <p:cNvPr id="7305" name="Google Shape;7305;p7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7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7" name="Google Shape;7307;p71"/>
          <p:cNvGrpSpPr/>
          <p:nvPr/>
        </p:nvGrpSpPr>
        <p:grpSpPr>
          <a:xfrm>
            <a:off x="3569355" y="4818680"/>
            <a:ext cx="540934" cy="707230"/>
            <a:chOff x="-35089175" y="3919600"/>
            <a:chExt cx="222900" cy="291425"/>
          </a:xfrm>
        </p:grpSpPr>
        <p:sp>
          <p:nvSpPr>
            <p:cNvPr id="7308" name="Google Shape;7308;p7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7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0" name="Google Shape;7310;p71"/>
          <p:cNvGrpSpPr/>
          <p:nvPr/>
        </p:nvGrpSpPr>
        <p:grpSpPr>
          <a:xfrm>
            <a:off x="7963346" y="3065406"/>
            <a:ext cx="672891" cy="708262"/>
            <a:chOff x="-33277650" y="3226875"/>
            <a:chExt cx="277275" cy="291850"/>
          </a:xfrm>
        </p:grpSpPr>
        <p:sp>
          <p:nvSpPr>
            <p:cNvPr id="7311" name="Google Shape;7311;p7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7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7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7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7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7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7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8" name="Google Shape;7318;p71"/>
          <p:cNvGrpSpPr/>
          <p:nvPr/>
        </p:nvGrpSpPr>
        <p:grpSpPr>
          <a:xfrm>
            <a:off x="7946146" y="3947973"/>
            <a:ext cx="707291" cy="707291"/>
            <a:chOff x="-33286325" y="3586425"/>
            <a:chExt cx="291450" cy="291450"/>
          </a:xfrm>
        </p:grpSpPr>
        <p:sp>
          <p:nvSpPr>
            <p:cNvPr id="7319" name="Google Shape;7319;p7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7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7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7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7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4" name="Google Shape;7324;p71"/>
          <p:cNvGrpSpPr/>
          <p:nvPr/>
        </p:nvGrpSpPr>
        <p:grpSpPr>
          <a:xfrm>
            <a:off x="7946146" y="4816737"/>
            <a:ext cx="707291" cy="711113"/>
            <a:chOff x="-33286325" y="3944800"/>
            <a:chExt cx="291450" cy="293025"/>
          </a:xfrm>
        </p:grpSpPr>
        <p:sp>
          <p:nvSpPr>
            <p:cNvPr id="7325" name="Google Shape;7325;p7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7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7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7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9" name="Google Shape;7329;p71"/>
          <p:cNvGrpSpPr/>
          <p:nvPr/>
        </p:nvGrpSpPr>
        <p:grpSpPr>
          <a:xfrm>
            <a:off x="5262941" y="5763059"/>
            <a:ext cx="707291" cy="713055"/>
            <a:chOff x="-31452725" y="3191825"/>
            <a:chExt cx="291450" cy="293825"/>
          </a:xfrm>
        </p:grpSpPr>
        <p:sp>
          <p:nvSpPr>
            <p:cNvPr id="7330" name="Google Shape;7330;p7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7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7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7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4" name="Google Shape;7334;p71"/>
          <p:cNvGrpSpPr/>
          <p:nvPr/>
        </p:nvGrpSpPr>
        <p:grpSpPr>
          <a:xfrm>
            <a:off x="5262001" y="6706287"/>
            <a:ext cx="709172" cy="709172"/>
            <a:chOff x="-31452725" y="3551775"/>
            <a:chExt cx="292225" cy="292225"/>
          </a:xfrm>
        </p:grpSpPr>
        <p:sp>
          <p:nvSpPr>
            <p:cNvPr id="7335" name="Google Shape;7335;p7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7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7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7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9" name="Google Shape;7339;p71"/>
          <p:cNvGrpSpPr/>
          <p:nvPr/>
        </p:nvGrpSpPr>
        <p:grpSpPr>
          <a:xfrm>
            <a:off x="5259119" y="7634257"/>
            <a:ext cx="714935" cy="712994"/>
            <a:chOff x="-31455100" y="3909350"/>
            <a:chExt cx="294600" cy="293800"/>
          </a:xfrm>
        </p:grpSpPr>
        <p:sp>
          <p:nvSpPr>
            <p:cNvPr id="7340" name="Google Shape;7340;p7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7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2" name="Google Shape;7342;p71"/>
          <p:cNvGrpSpPr/>
          <p:nvPr/>
        </p:nvGrpSpPr>
        <p:grpSpPr>
          <a:xfrm>
            <a:off x="7941488" y="7636168"/>
            <a:ext cx="707291" cy="709172"/>
            <a:chOff x="-30345325" y="3918800"/>
            <a:chExt cx="291450" cy="292225"/>
          </a:xfrm>
        </p:grpSpPr>
        <p:sp>
          <p:nvSpPr>
            <p:cNvPr id="7343" name="Google Shape;7343;p7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7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7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7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7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8" name="Google Shape;7348;p71"/>
          <p:cNvGrpSpPr/>
          <p:nvPr/>
        </p:nvGrpSpPr>
        <p:grpSpPr>
          <a:xfrm>
            <a:off x="4401471" y="3065893"/>
            <a:ext cx="665186" cy="707291"/>
            <a:chOff x="-34755225" y="3202075"/>
            <a:chExt cx="274100" cy="291450"/>
          </a:xfrm>
        </p:grpSpPr>
        <p:sp>
          <p:nvSpPr>
            <p:cNvPr id="7349" name="Google Shape;7349;p7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7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7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7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7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7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7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6" name="Google Shape;7356;p71"/>
          <p:cNvGrpSpPr/>
          <p:nvPr/>
        </p:nvGrpSpPr>
        <p:grpSpPr>
          <a:xfrm>
            <a:off x="4380419" y="3947974"/>
            <a:ext cx="707291" cy="707291"/>
            <a:chOff x="-34763900" y="3561225"/>
            <a:chExt cx="291450" cy="291450"/>
          </a:xfrm>
        </p:grpSpPr>
        <p:sp>
          <p:nvSpPr>
            <p:cNvPr id="7357" name="Google Shape;7357;p7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7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7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60" name="Google Shape;7360;p71"/>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61" name="Google Shape;7361;p71"/>
          <p:cNvGrpSpPr/>
          <p:nvPr/>
        </p:nvGrpSpPr>
        <p:grpSpPr>
          <a:xfrm>
            <a:off x="1690213" y="5764999"/>
            <a:ext cx="709172" cy="709172"/>
            <a:chOff x="-32927950" y="3227275"/>
            <a:chExt cx="292225" cy="292225"/>
          </a:xfrm>
        </p:grpSpPr>
        <p:sp>
          <p:nvSpPr>
            <p:cNvPr id="7362" name="Google Shape;7362;p7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7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7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7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7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7" name="Google Shape;7367;p71"/>
          <p:cNvGrpSpPr/>
          <p:nvPr/>
        </p:nvGrpSpPr>
        <p:grpSpPr>
          <a:xfrm>
            <a:off x="1689242" y="6707226"/>
            <a:ext cx="711113" cy="707291"/>
            <a:chOff x="-32927950" y="3586425"/>
            <a:chExt cx="293025" cy="291450"/>
          </a:xfrm>
        </p:grpSpPr>
        <p:sp>
          <p:nvSpPr>
            <p:cNvPr id="7368" name="Google Shape;7368;p7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7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7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7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7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3" name="Google Shape;7373;p71"/>
          <p:cNvGrpSpPr/>
          <p:nvPr/>
        </p:nvGrpSpPr>
        <p:grpSpPr>
          <a:xfrm>
            <a:off x="1690213" y="7635196"/>
            <a:ext cx="709172" cy="711113"/>
            <a:chOff x="-32927950" y="3944800"/>
            <a:chExt cx="292225" cy="293025"/>
          </a:xfrm>
        </p:grpSpPr>
        <p:sp>
          <p:nvSpPr>
            <p:cNvPr id="7374" name="Google Shape;7374;p7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7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7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7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7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7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7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7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7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3" name="Google Shape;7383;p71"/>
          <p:cNvGrpSpPr/>
          <p:nvPr/>
        </p:nvGrpSpPr>
        <p:grpSpPr>
          <a:xfrm>
            <a:off x="6147796" y="5765698"/>
            <a:ext cx="709172" cy="707776"/>
            <a:chOff x="-31094350" y="3194000"/>
            <a:chExt cx="292225" cy="291650"/>
          </a:xfrm>
        </p:grpSpPr>
        <p:sp>
          <p:nvSpPr>
            <p:cNvPr id="7384" name="Google Shape;7384;p7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7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7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7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7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7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7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7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2" name="Google Shape;7392;p71"/>
          <p:cNvGrpSpPr/>
          <p:nvPr/>
        </p:nvGrpSpPr>
        <p:grpSpPr>
          <a:xfrm>
            <a:off x="6148737" y="6706682"/>
            <a:ext cx="707291" cy="708383"/>
            <a:chOff x="-31093575" y="3552550"/>
            <a:chExt cx="291450" cy="291900"/>
          </a:xfrm>
        </p:grpSpPr>
        <p:sp>
          <p:nvSpPr>
            <p:cNvPr id="7393" name="Google Shape;7393;p7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7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7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7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7" name="Google Shape;7397;p71"/>
          <p:cNvGrpSpPr/>
          <p:nvPr/>
        </p:nvGrpSpPr>
        <p:grpSpPr>
          <a:xfrm>
            <a:off x="6148737" y="7637139"/>
            <a:ext cx="707291" cy="707230"/>
            <a:chOff x="-31093575" y="3911725"/>
            <a:chExt cx="291450" cy="291425"/>
          </a:xfrm>
        </p:grpSpPr>
        <p:sp>
          <p:nvSpPr>
            <p:cNvPr id="7398" name="Google Shape;7398;p7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7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0" name="Google Shape;7400;p71"/>
          <p:cNvGrpSpPr/>
          <p:nvPr/>
        </p:nvGrpSpPr>
        <p:grpSpPr>
          <a:xfrm>
            <a:off x="4367597" y="8551072"/>
            <a:ext cx="712994" cy="709172"/>
            <a:chOff x="-29946000" y="3183175"/>
            <a:chExt cx="293800" cy="292225"/>
          </a:xfrm>
        </p:grpSpPr>
        <p:sp>
          <p:nvSpPr>
            <p:cNvPr id="7401" name="Google Shape;7401;p7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7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7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7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7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7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7" name="Google Shape;7407;p71"/>
          <p:cNvGrpSpPr/>
          <p:nvPr/>
        </p:nvGrpSpPr>
        <p:grpSpPr>
          <a:xfrm>
            <a:off x="5256659" y="3065377"/>
            <a:ext cx="716816" cy="708322"/>
            <a:chOff x="-34408675" y="3202075"/>
            <a:chExt cx="295375" cy="291875"/>
          </a:xfrm>
        </p:grpSpPr>
        <p:sp>
          <p:nvSpPr>
            <p:cNvPr id="7408" name="Google Shape;7408;p7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7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7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7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2" name="Google Shape;7412;p71"/>
          <p:cNvGrpSpPr/>
          <p:nvPr/>
        </p:nvGrpSpPr>
        <p:grpSpPr>
          <a:xfrm>
            <a:off x="5260481" y="3945365"/>
            <a:ext cx="709172" cy="712508"/>
            <a:chOff x="-34405525" y="3558075"/>
            <a:chExt cx="292225" cy="293600"/>
          </a:xfrm>
        </p:grpSpPr>
        <p:sp>
          <p:nvSpPr>
            <p:cNvPr id="7413" name="Google Shape;7413;p7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7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7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6" name="Google Shape;7416;p71"/>
          <p:cNvGrpSpPr/>
          <p:nvPr/>
        </p:nvGrpSpPr>
        <p:grpSpPr>
          <a:xfrm>
            <a:off x="5259510" y="4818680"/>
            <a:ext cx="711113" cy="707230"/>
            <a:chOff x="-34406325" y="3919600"/>
            <a:chExt cx="293025" cy="291425"/>
          </a:xfrm>
        </p:grpSpPr>
        <p:sp>
          <p:nvSpPr>
            <p:cNvPr id="7417" name="Google Shape;7417;p7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7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7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7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7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7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7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4" name="Google Shape;7424;p71"/>
          <p:cNvGrpSpPr/>
          <p:nvPr/>
        </p:nvGrpSpPr>
        <p:grpSpPr>
          <a:xfrm>
            <a:off x="2587307" y="5777406"/>
            <a:ext cx="707291" cy="684358"/>
            <a:chOff x="-32568800" y="3232000"/>
            <a:chExt cx="291450" cy="282000"/>
          </a:xfrm>
        </p:grpSpPr>
        <p:sp>
          <p:nvSpPr>
            <p:cNvPr id="7425" name="Google Shape;7425;p7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7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7" name="Google Shape;7427;p71"/>
          <p:cNvGrpSpPr/>
          <p:nvPr/>
        </p:nvGrpSpPr>
        <p:grpSpPr>
          <a:xfrm>
            <a:off x="2586366" y="6707226"/>
            <a:ext cx="709172" cy="707291"/>
            <a:chOff x="-32569575" y="3586425"/>
            <a:chExt cx="292225" cy="291450"/>
          </a:xfrm>
        </p:grpSpPr>
        <p:sp>
          <p:nvSpPr>
            <p:cNvPr id="7428" name="Google Shape;7428;p7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7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0" name="Google Shape;7430;p71"/>
          <p:cNvGrpSpPr/>
          <p:nvPr/>
        </p:nvGrpSpPr>
        <p:grpSpPr>
          <a:xfrm>
            <a:off x="2568196" y="7636410"/>
            <a:ext cx="745513" cy="708686"/>
            <a:chOff x="-32576675" y="3944600"/>
            <a:chExt cx="307200" cy="292025"/>
          </a:xfrm>
        </p:grpSpPr>
        <p:sp>
          <p:nvSpPr>
            <p:cNvPr id="7431" name="Google Shape;7431;p7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7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3" name="Google Shape;7433;p71"/>
          <p:cNvGrpSpPr/>
          <p:nvPr/>
        </p:nvGrpSpPr>
        <p:grpSpPr>
          <a:xfrm>
            <a:off x="7058130" y="5765000"/>
            <a:ext cx="709172" cy="709172"/>
            <a:chOff x="-30735200" y="3192625"/>
            <a:chExt cx="292225" cy="292225"/>
          </a:xfrm>
        </p:grpSpPr>
        <p:sp>
          <p:nvSpPr>
            <p:cNvPr id="7434" name="Google Shape;7434;p7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7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7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7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7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7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7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1" name="Google Shape;7441;p71"/>
          <p:cNvGrpSpPr/>
          <p:nvPr/>
        </p:nvGrpSpPr>
        <p:grpSpPr>
          <a:xfrm>
            <a:off x="7058130" y="6707865"/>
            <a:ext cx="709172" cy="706017"/>
            <a:chOff x="-30735200" y="3552550"/>
            <a:chExt cx="292225" cy="290925"/>
          </a:xfrm>
        </p:grpSpPr>
        <p:sp>
          <p:nvSpPr>
            <p:cNvPr id="7442" name="Google Shape;7442;p7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7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4" name="Google Shape;7444;p71"/>
          <p:cNvGrpSpPr/>
          <p:nvPr/>
        </p:nvGrpSpPr>
        <p:grpSpPr>
          <a:xfrm>
            <a:off x="7058130" y="7637109"/>
            <a:ext cx="709172" cy="707291"/>
            <a:chOff x="-30735200" y="3910925"/>
            <a:chExt cx="292225" cy="291450"/>
          </a:xfrm>
        </p:grpSpPr>
        <p:sp>
          <p:nvSpPr>
            <p:cNvPr id="7445" name="Google Shape;7445;p7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7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47" name="Google Shape;7447;p71"/>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48" name="Google Shape;7448;p71"/>
          <p:cNvGrpSpPr/>
          <p:nvPr/>
        </p:nvGrpSpPr>
        <p:grpSpPr>
          <a:xfrm>
            <a:off x="9765819" y="3062842"/>
            <a:ext cx="717941" cy="718448"/>
            <a:chOff x="-57956275" y="3197925"/>
            <a:chExt cx="319000" cy="319225"/>
          </a:xfrm>
        </p:grpSpPr>
        <p:sp>
          <p:nvSpPr>
            <p:cNvPr id="7449" name="Google Shape;7449;p7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7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7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7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7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7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7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6" name="Google Shape;7456;p71"/>
          <p:cNvGrpSpPr/>
          <p:nvPr/>
        </p:nvGrpSpPr>
        <p:grpSpPr>
          <a:xfrm>
            <a:off x="9810128" y="3975693"/>
            <a:ext cx="629324" cy="717941"/>
            <a:chOff x="-57940525" y="3590375"/>
            <a:chExt cx="279625" cy="319000"/>
          </a:xfrm>
        </p:grpSpPr>
        <p:sp>
          <p:nvSpPr>
            <p:cNvPr id="7457" name="Google Shape;7457;p7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7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7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7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7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2" name="Google Shape;7462;p71"/>
          <p:cNvGrpSpPr/>
          <p:nvPr/>
        </p:nvGrpSpPr>
        <p:grpSpPr>
          <a:xfrm>
            <a:off x="9751890" y="4858434"/>
            <a:ext cx="716197" cy="717998"/>
            <a:chOff x="-57959425" y="3982600"/>
            <a:chExt cx="318225" cy="319025"/>
          </a:xfrm>
        </p:grpSpPr>
        <p:sp>
          <p:nvSpPr>
            <p:cNvPr id="7463" name="Google Shape;7463;p7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7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7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7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7" name="Google Shape;7467;p71"/>
          <p:cNvGrpSpPr/>
          <p:nvPr/>
        </p:nvGrpSpPr>
        <p:grpSpPr>
          <a:xfrm>
            <a:off x="14152224" y="3065092"/>
            <a:ext cx="714453" cy="714453"/>
            <a:chOff x="-55987225" y="3198925"/>
            <a:chExt cx="317450" cy="317450"/>
          </a:xfrm>
        </p:grpSpPr>
        <p:sp>
          <p:nvSpPr>
            <p:cNvPr id="7468" name="Google Shape;7468;p7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7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7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7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2" name="Google Shape;7472;p71"/>
          <p:cNvGrpSpPr/>
          <p:nvPr/>
        </p:nvGrpSpPr>
        <p:grpSpPr>
          <a:xfrm>
            <a:off x="14152224" y="3977156"/>
            <a:ext cx="714453" cy="714734"/>
            <a:chOff x="-55987225" y="3591025"/>
            <a:chExt cx="317450" cy="317575"/>
          </a:xfrm>
        </p:grpSpPr>
        <p:sp>
          <p:nvSpPr>
            <p:cNvPr id="7473" name="Google Shape;7473;p7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7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7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7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7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8" name="Google Shape;7478;p71"/>
          <p:cNvGrpSpPr/>
          <p:nvPr/>
        </p:nvGrpSpPr>
        <p:grpSpPr>
          <a:xfrm>
            <a:off x="14180054" y="4858434"/>
            <a:ext cx="717998" cy="717998"/>
            <a:chOff x="-55988800" y="3982600"/>
            <a:chExt cx="319025" cy="319025"/>
          </a:xfrm>
        </p:grpSpPr>
        <p:sp>
          <p:nvSpPr>
            <p:cNvPr id="7479" name="Google Shape;7479;p7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7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7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7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7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4" name="Google Shape;7484;p71"/>
          <p:cNvGrpSpPr/>
          <p:nvPr/>
        </p:nvGrpSpPr>
        <p:grpSpPr>
          <a:xfrm>
            <a:off x="11497092" y="5774349"/>
            <a:ext cx="712652" cy="717941"/>
            <a:chOff x="-54026025" y="3192625"/>
            <a:chExt cx="316650" cy="319000"/>
          </a:xfrm>
        </p:grpSpPr>
        <p:sp>
          <p:nvSpPr>
            <p:cNvPr id="7485" name="Google Shape;7485;p7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7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7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7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7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7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7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7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3" name="Google Shape;7493;p71"/>
          <p:cNvGrpSpPr/>
          <p:nvPr/>
        </p:nvGrpSpPr>
        <p:grpSpPr>
          <a:xfrm>
            <a:off x="11536984" y="6716296"/>
            <a:ext cx="632869" cy="716197"/>
            <a:chOff x="-54007925" y="3584850"/>
            <a:chExt cx="281200" cy="318225"/>
          </a:xfrm>
        </p:grpSpPr>
        <p:sp>
          <p:nvSpPr>
            <p:cNvPr id="7494" name="Google Shape;7494;p7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7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7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7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7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7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0" name="Google Shape;7500;p71"/>
          <p:cNvGrpSpPr/>
          <p:nvPr/>
        </p:nvGrpSpPr>
        <p:grpSpPr>
          <a:xfrm>
            <a:off x="11536984" y="7640066"/>
            <a:ext cx="632869" cy="717829"/>
            <a:chOff x="-54007925" y="3975575"/>
            <a:chExt cx="281200" cy="318950"/>
          </a:xfrm>
        </p:grpSpPr>
        <p:sp>
          <p:nvSpPr>
            <p:cNvPr id="7501" name="Google Shape;7501;p7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7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7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7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5" name="Google Shape;7505;p71"/>
          <p:cNvGrpSpPr/>
          <p:nvPr/>
        </p:nvGrpSpPr>
        <p:grpSpPr>
          <a:xfrm>
            <a:off x="16006717" y="5809008"/>
            <a:ext cx="549540" cy="716985"/>
            <a:chOff x="-52005775" y="3208025"/>
            <a:chExt cx="244175" cy="318575"/>
          </a:xfrm>
        </p:grpSpPr>
        <p:sp>
          <p:nvSpPr>
            <p:cNvPr id="7506" name="Google Shape;7506;p7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7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7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7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7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1" name="Google Shape;7511;p7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7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7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7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7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7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7" name="Google Shape;7517;p71"/>
          <p:cNvGrpSpPr/>
          <p:nvPr/>
        </p:nvGrpSpPr>
        <p:grpSpPr>
          <a:xfrm>
            <a:off x="10619650" y="3065092"/>
            <a:ext cx="716197" cy="716197"/>
            <a:chOff x="-57568775" y="3198925"/>
            <a:chExt cx="318225" cy="318225"/>
          </a:xfrm>
        </p:grpSpPr>
        <p:sp>
          <p:nvSpPr>
            <p:cNvPr id="7518" name="Google Shape;7518;p7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7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7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7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7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7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4" name="Google Shape;7524;p71"/>
          <p:cNvGrpSpPr/>
          <p:nvPr/>
        </p:nvGrpSpPr>
        <p:grpSpPr>
          <a:xfrm>
            <a:off x="10663086" y="3975693"/>
            <a:ext cx="629324" cy="716197"/>
            <a:chOff x="-57549075" y="3590375"/>
            <a:chExt cx="279625" cy="318225"/>
          </a:xfrm>
        </p:grpSpPr>
        <p:sp>
          <p:nvSpPr>
            <p:cNvPr id="7525" name="Google Shape;7525;p7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7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7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7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9" name="Google Shape;7529;p71"/>
          <p:cNvGrpSpPr/>
          <p:nvPr/>
        </p:nvGrpSpPr>
        <p:grpSpPr>
          <a:xfrm>
            <a:off x="10647480" y="4858434"/>
            <a:ext cx="719742" cy="719742"/>
            <a:chOff x="-57570350" y="3982600"/>
            <a:chExt cx="319800" cy="319800"/>
          </a:xfrm>
        </p:grpSpPr>
        <p:sp>
          <p:nvSpPr>
            <p:cNvPr id="7530" name="Google Shape;7530;p7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7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7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7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4" name="Google Shape;7534;p71"/>
          <p:cNvGrpSpPr/>
          <p:nvPr/>
        </p:nvGrpSpPr>
        <p:grpSpPr>
          <a:xfrm>
            <a:off x="15077558" y="3063292"/>
            <a:ext cx="629324" cy="717998"/>
            <a:chOff x="-55576850" y="3198125"/>
            <a:chExt cx="279625" cy="319025"/>
          </a:xfrm>
        </p:grpSpPr>
        <p:sp>
          <p:nvSpPr>
            <p:cNvPr id="7535" name="Google Shape;7535;p7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7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7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7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9" name="Google Shape;7539;p71"/>
          <p:cNvGrpSpPr/>
          <p:nvPr/>
        </p:nvGrpSpPr>
        <p:grpSpPr>
          <a:xfrm>
            <a:off x="15032349" y="3975243"/>
            <a:ext cx="719742" cy="716647"/>
            <a:chOff x="-55596550" y="3590175"/>
            <a:chExt cx="319800" cy="318425"/>
          </a:xfrm>
        </p:grpSpPr>
        <p:sp>
          <p:nvSpPr>
            <p:cNvPr id="7540" name="Google Shape;7540;p7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7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7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7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4" name="Google Shape;7544;p71"/>
          <p:cNvGrpSpPr/>
          <p:nvPr/>
        </p:nvGrpSpPr>
        <p:grpSpPr>
          <a:xfrm>
            <a:off x="15062824" y="4857928"/>
            <a:ext cx="717998" cy="718504"/>
            <a:chOff x="-55595775" y="3982375"/>
            <a:chExt cx="319025" cy="319250"/>
          </a:xfrm>
        </p:grpSpPr>
        <p:sp>
          <p:nvSpPr>
            <p:cNvPr id="7545" name="Google Shape;7545;p7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7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7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7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7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0" name="Google Shape;7550;p7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1" name="Google Shape;7551;p71"/>
          <p:cNvGrpSpPr/>
          <p:nvPr/>
        </p:nvGrpSpPr>
        <p:grpSpPr>
          <a:xfrm>
            <a:off x="12377189" y="5774349"/>
            <a:ext cx="717998" cy="716197"/>
            <a:chOff x="-53635375" y="3192625"/>
            <a:chExt cx="319025" cy="318225"/>
          </a:xfrm>
        </p:grpSpPr>
        <p:sp>
          <p:nvSpPr>
            <p:cNvPr id="7552" name="Google Shape;7552;p7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7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7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5" name="Google Shape;7555;p71"/>
          <p:cNvGrpSpPr/>
          <p:nvPr/>
        </p:nvGrpSpPr>
        <p:grpSpPr>
          <a:xfrm>
            <a:off x="12421526" y="6716296"/>
            <a:ext cx="629324" cy="717998"/>
            <a:chOff x="-53615675" y="3584850"/>
            <a:chExt cx="279625" cy="319025"/>
          </a:xfrm>
        </p:grpSpPr>
        <p:sp>
          <p:nvSpPr>
            <p:cNvPr id="7556" name="Google Shape;7556;p7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7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7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9" name="Google Shape;7559;p71"/>
          <p:cNvGrpSpPr/>
          <p:nvPr/>
        </p:nvGrpSpPr>
        <p:grpSpPr>
          <a:xfrm>
            <a:off x="12377218" y="7642148"/>
            <a:ext cx="717941" cy="715747"/>
            <a:chOff x="-53634575" y="3976500"/>
            <a:chExt cx="319000" cy="318025"/>
          </a:xfrm>
        </p:grpSpPr>
        <p:sp>
          <p:nvSpPr>
            <p:cNvPr id="7560" name="Google Shape;7560;p7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1" name="Google Shape;7561;p7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7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7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7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7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7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7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8" name="Google Shape;7568;p71"/>
          <p:cNvGrpSpPr/>
          <p:nvPr/>
        </p:nvGrpSpPr>
        <p:grpSpPr>
          <a:xfrm>
            <a:off x="15966825" y="6728055"/>
            <a:ext cx="629324" cy="716872"/>
            <a:chOff x="-52023900" y="3590075"/>
            <a:chExt cx="279625" cy="318525"/>
          </a:xfrm>
        </p:grpSpPr>
        <p:sp>
          <p:nvSpPr>
            <p:cNvPr id="7569" name="Google Shape;7569;p7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7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7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7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7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7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7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6" name="Google Shape;7576;p71"/>
          <p:cNvGrpSpPr/>
          <p:nvPr/>
        </p:nvGrpSpPr>
        <p:grpSpPr>
          <a:xfrm>
            <a:off x="11493309" y="3065092"/>
            <a:ext cx="717941" cy="717941"/>
            <a:chOff x="-57173375" y="3198925"/>
            <a:chExt cx="319000" cy="319000"/>
          </a:xfrm>
        </p:grpSpPr>
        <p:sp>
          <p:nvSpPr>
            <p:cNvPr id="7577" name="Google Shape;7577;p7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7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7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7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1" name="Google Shape;7581;p71"/>
          <p:cNvGrpSpPr/>
          <p:nvPr/>
        </p:nvGrpSpPr>
        <p:grpSpPr>
          <a:xfrm>
            <a:off x="11495081" y="4019973"/>
            <a:ext cx="714397" cy="629380"/>
            <a:chOff x="-57176525" y="3610050"/>
            <a:chExt cx="317425" cy="279650"/>
          </a:xfrm>
        </p:grpSpPr>
        <p:sp>
          <p:nvSpPr>
            <p:cNvPr id="7582" name="Google Shape;7582;p7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7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7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7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7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7" name="Google Shape;7587;p71"/>
          <p:cNvGrpSpPr/>
          <p:nvPr/>
        </p:nvGrpSpPr>
        <p:grpSpPr>
          <a:xfrm>
            <a:off x="11558359" y="4857084"/>
            <a:ext cx="647048" cy="717548"/>
            <a:chOff x="-57162350" y="3982000"/>
            <a:chExt cx="287500" cy="318825"/>
          </a:xfrm>
        </p:grpSpPr>
        <p:sp>
          <p:nvSpPr>
            <p:cNvPr id="7588" name="Google Shape;7588;p7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7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7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7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7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7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7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7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6" name="Google Shape;7596;p71"/>
          <p:cNvGrpSpPr/>
          <p:nvPr/>
        </p:nvGrpSpPr>
        <p:grpSpPr>
          <a:xfrm>
            <a:off x="15915991" y="3065092"/>
            <a:ext cx="716197" cy="712652"/>
            <a:chOff x="-55202750" y="3198925"/>
            <a:chExt cx="318225" cy="316650"/>
          </a:xfrm>
        </p:grpSpPr>
        <p:sp>
          <p:nvSpPr>
            <p:cNvPr id="7597" name="Google Shape;7597;p7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7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9" name="Google Shape;7599;p71"/>
          <p:cNvGrpSpPr/>
          <p:nvPr/>
        </p:nvGrpSpPr>
        <p:grpSpPr>
          <a:xfrm>
            <a:off x="15937259" y="3975693"/>
            <a:ext cx="673661" cy="716197"/>
            <a:chOff x="-55194875" y="3590375"/>
            <a:chExt cx="299325" cy="318225"/>
          </a:xfrm>
        </p:grpSpPr>
        <p:sp>
          <p:nvSpPr>
            <p:cNvPr id="7600" name="Google Shape;7600;p7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7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7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7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7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5" name="Google Shape;7605;p71"/>
          <p:cNvGrpSpPr/>
          <p:nvPr/>
        </p:nvGrpSpPr>
        <p:grpSpPr>
          <a:xfrm>
            <a:off x="15946494" y="4860235"/>
            <a:ext cx="714397" cy="714397"/>
            <a:chOff x="-55203525" y="3983400"/>
            <a:chExt cx="317425" cy="317425"/>
          </a:xfrm>
        </p:grpSpPr>
        <p:sp>
          <p:nvSpPr>
            <p:cNvPr id="7606" name="Google Shape;7606;p7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7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7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9" name="Google Shape;7609;p71"/>
          <p:cNvGrpSpPr/>
          <p:nvPr/>
        </p:nvGrpSpPr>
        <p:grpSpPr>
          <a:xfrm>
            <a:off x="13279455" y="5774349"/>
            <a:ext cx="671860" cy="717941"/>
            <a:chOff x="-53232900" y="3192625"/>
            <a:chExt cx="298525" cy="319000"/>
          </a:xfrm>
        </p:grpSpPr>
        <p:sp>
          <p:nvSpPr>
            <p:cNvPr id="7610" name="Google Shape;7610;p7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7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7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7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7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7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7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7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8" name="Google Shape;7618;p71"/>
          <p:cNvGrpSpPr/>
          <p:nvPr/>
        </p:nvGrpSpPr>
        <p:grpSpPr>
          <a:xfrm>
            <a:off x="13258187" y="6716296"/>
            <a:ext cx="714397" cy="712652"/>
            <a:chOff x="-53242350" y="3584850"/>
            <a:chExt cx="317425" cy="316650"/>
          </a:xfrm>
        </p:grpSpPr>
        <p:sp>
          <p:nvSpPr>
            <p:cNvPr id="7619" name="Google Shape;7619;p7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7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7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7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7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4" name="Google Shape;7624;p71"/>
          <p:cNvGrpSpPr/>
          <p:nvPr/>
        </p:nvGrpSpPr>
        <p:grpSpPr>
          <a:xfrm>
            <a:off x="13300723" y="7641698"/>
            <a:ext cx="629324" cy="717998"/>
            <a:chOff x="-53224225" y="3976300"/>
            <a:chExt cx="279625" cy="319025"/>
          </a:xfrm>
        </p:grpSpPr>
        <p:sp>
          <p:nvSpPr>
            <p:cNvPr id="7625" name="Google Shape;7625;p7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7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7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7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7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7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7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2" name="Google Shape;7632;p71"/>
          <p:cNvGrpSpPr/>
          <p:nvPr/>
        </p:nvGrpSpPr>
        <p:grpSpPr>
          <a:xfrm>
            <a:off x="15922517" y="7657058"/>
            <a:ext cx="717941" cy="716816"/>
            <a:chOff x="-52043575" y="3983125"/>
            <a:chExt cx="319000" cy="318500"/>
          </a:xfrm>
        </p:grpSpPr>
        <p:sp>
          <p:nvSpPr>
            <p:cNvPr id="7633" name="Google Shape;7633;p7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7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7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7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7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7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7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7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7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2" name="Google Shape;7642;p71"/>
          <p:cNvGrpSpPr/>
          <p:nvPr/>
        </p:nvGrpSpPr>
        <p:grpSpPr>
          <a:xfrm>
            <a:off x="12430398" y="3065092"/>
            <a:ext cx="629324" cy="717941"/>
            <a:chOff x="-56766175" y="3198925"/>
            <a:chExt cx="279625" cy="319000"/>
          </a:xfrm>
        </p:grpSpPr>
        <p:sp>
          <p:nvSpPr>
            <p:cNvPr id="7643" name="Google Shape;7643;p7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7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7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7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7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7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7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0" name="Google Shape;7650;p71"/>
          <p:cNvGrpSpPr/>
          <p:nvPr/>
        </p:nvGrpSpPr>
        <p:grpSpPr>
          <a:xfrm>
            <a:off x="12428626" y="3975693"/>
            <a:ext cx="632869" cy="716197"/>
            <a:chOff x="-56766175" y="3590375"/>
            <a:chExt cx="281200" cy="318225"/>
          </a:xfrm>
        </p:grpSpPr>
        <p:sp>
          <p:nvSpPr>
            <p:cNvPr id="7651" name="Google Shape;7651;p7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7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7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7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5" name="Google Shape;7655;p71"/>
          <p:cNvGrpSpPr/>
          <p:nvPr/>
        </p:nvGrpSpPr>
        <p:grpSpPr>
          <a:xfrm>
            <a:off x="12502537" y="4858434"/>
            <a:ext cx="544251" cy="716197"/>
            <a:chOff x="-56747275" y="3982600"/>
            <a:chExt cx="241825" cy="318225"/>
          </a:xfrm>
        </p:grpSpPr>
        <p:sp>
          <p:nvSpPr>
            <p:cNvPr id="7656" name="Google Shape;7656;p7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7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7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7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7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7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7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3" name="Google Shape;7663;p71"/>
          <p:cNvGrpSpPr/>
          <p:nvPr/>
        </p:nvGrpSpPr>
        <p:grpSpPr>
          <a:xfrm>
            <a:off x="9762376" y="5788527"/>
            <a:ext cx="629324" cy="717941"/>
            <a:chOff x="-54793175" y="3198925"/>
            <a:chExt cx="279625" cy="319000"/>
          </a:xfrm>
        </p:grpSpPr>
        <p:sp>
          <p:nvSpPr>
            <p:cNvPr id="7664" name="Google Shape;7664;p7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7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7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7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7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7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7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1" name="Google Shape;7671;p71"/>
          <p:cNvGrpSpPr/>
          <p:nvPr/>
        </p:nvGrpSpPr>
        <p:grpSpPr>
          <a:xfrm>
            <a:off x="9718039" y="6742909"/>
            <a:ext cx="717998" cy="685983"/>
            <a:chOff x="-54812875" y="3596675"/>
            <a:chExt cx="319025" cy="304800"/>
          </a:xfrm>
        </p:grpSpPr>
        <p:sp>
          <p:nvSpPr>
            <p:cNvPr id="7672" name="Google Shape;7672;p7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7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7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7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7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7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7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79" name="Google Shape;7679;p71"/>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71"/>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81" name="Google Shape;7681;p71"/>
          <p:cNvGrpSpPr/>
          <p:nvPr/>
        </p:nvGrpSpPr>
        <p:grpSpPr>
          <a:xfrm>
            <a:off x="9762376" y="7655877"/>
            <a:ext cx="629324" cy="716197"/>
            <a:chOff x="-54793175" y="3982600"/>
            <a:chExt cx="279625" cy="318225"/>
          </a:xfrm>
        </p:grpSpPr>
        <p:sp>
          <p:nvSpPr>
            <p:cNvPr id="7682" name="Google Shape;7682;p7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7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7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5" name="Google Shape;7685;p7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6" name="Google Shape;7686;p7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7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7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9" name="Google Shape;7689;p71"/>
          <p:cNvGrpSpPr/>
          <p:nvPr/>
        </p:nvGrpSpPr>
        <p:grpSpPr>
          <a:xfrm>
            <a:off x="14185293" y="5774349"/>
            <a:ext cx="629324" cy="716197"/>
            <a:chOff x="-52832000" y="3192625"/>
            <a:chExt cx="279625" cy="318225"/>
          </a:xfrm>
        </p:grpSpPr>
        <p:sp>
          <p:nvSpPr>
            <p:cNvPr id="7690" name="Google Shape;7690;p7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7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7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7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7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7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7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7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8" name="Google Shape;7698;p71"/>
          <p:cNvGrpSpPr/>
          <p:nvPr/>
        </p:nvGrpSpPr>
        <p:grpSpPr>
          <a:xfrm>
            <a:off x="14140985" y="6718097"/>
            <a:ext cx="717941" cy="714397"/>
            <a:chOff x="-52851675" y="3585650"/>
            <a:chExt cx="319000" cy="317425"/>
          </a:xfrm>
        </p:grpSpPr>
        <p:sp>
          <p:nvSpPr>
            <p:cNvPr id="7699" name="Google Shape;7699;p7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7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7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7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7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7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5" name="Google Shape;7705;p71"/>
          <p:cNvGrpSpPr/>
          <p:nvPr/>
        </p:nvGrpSpPr>
        <p:grpSpPr>
          <a:xfrm>
            <a:off x="14185293" y="7641698"/>
            <a:ext cx="629324" cy="717998"/>
            <a:chOff x="-52832000" y="3976300"/>
            <a:chExt cx="279625" cy="319025"/>
          </a:xfrm>
        </p:grpSpPr>
        <p:sp>
          <p:nvSpPr>
            <p:cNvPr id="7706" name="Google Shape;7706;p7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7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7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7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7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1" name="Google Shape;7711;p71"/>
          <p:cNvGrpSpPr/>
          <p:nvPr/>
        </p:nvGrpSpPr>
        <p:grpSpPr>
          <a:xfrm>
            <a:off x="12419705" y="8550993"/>
            <a:ext cx="632869" cy="716197"/>
            <a:chOff x="-51633225" y="3198925"/>
            <a:chExt cx="281200" cy="318225"/>
          </a:xfrm>
        </p:grpSpPr>
        <p:sp>
          <p:nvSpPr>
            <p:cNvPr id="7712" name="Google Shape;7712;p7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7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7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7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7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7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7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9" name="Google Shape;7719;p71"/>
          <p:cNvGrpSpPr/>
          <p:nvPr/>
        </p:nvGrpSpPr>
        <p:grpSpPr>
          <a:xfrm>
            <a:off x="13257353" y="3066837"/>
            <a:ext cx="730376" cy="714453"/>
            <a:chOff x="-56396775" y="3199700"/>
            <a:chExt cx="324525" cy="317450"/>
          </a:xfrm>
        </p:grpSpPr>
        <p:sp>
          <p:nvSpPr>
            <p:cNvPr id="7720" name="Google Shape;7720;p7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7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7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7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7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7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6" name="Google Shape;7726;p71"/>
          <p:cNvGrpSpPr/>
          <p:nvPr/>
        </p:nvGrpSpPr>
        <p:grpSpPr>
          <a:xfrm>
            <a:off x="13263542" y="3998705"/>
            <a:ext cx="717998" cy="671917"/>
            <a:chOff x="-56394425" y="3600600"/>
            <a:chExt cx="319025" cy="298550"/>
          </a:xfrm>
        </p:grpSpPr>
        <p:sp>
          <p:nvSpPr>
            <p:cNvPr id="7727" name="Google Shape;7727;p7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7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7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0" name="Google Shape;7730;p71"/>
          <p:cNvGrpSpPr/>
          <p:nvPr/>
        </p:nvGrpSpPr>
        <p:grpSpPr>
          <a:xfrm>
            <a:off x="13325075" y="4860235"/>
            <a:ext cx="654137" cy="714397"/>
            <a:chOff x="-56379450" y="3983400"/>
            <a:chExt cx="290650" cy="317425"/>
          </a:xfrm>
        </p:grpSpPr>
        <p:sp>
          <p:nvSpPr>
            <p:cNvPr id="7731" name="Google Shape;7731;p7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7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7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7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7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7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7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7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9" name="Google Shape;7739;p71"/>
          <p:cNvGrpSpPr/>
          <p:nvPr/>
        </p:nvGrpSpPr>
        <p:grpSpPr>
          <a:xfrm>
            <a:off x="10652484" y="5788527"/>
            <a:ext cx="632869" cy="717941"/>
            <a:chOff x="-54401725" y="3198925"/>
            <a:chExt cx="281200" cy="319000"/>
          </a:xfrm>
        </p:grpSpPr>
        <p:sp>
          <p:nvSpPr>
            <p:cNvPr id="7740" name="Google Shape;7740;p7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7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7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7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7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7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7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7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7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7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7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1" name="Google Shape;7751;p71"/>
          <p:cNvGrpSpPr/>
          <p:nvPr/>
        </p:nvGrpSpPr>
        <p:grpSpPr>
          <a:xfrm>
            <a:off x="10654256" y="6728731"/>
            <a:ext cx="629324" cy="716197"/>
            <a:chOff x="-54401725" y="3590375"/>
            <a:chExt cx="279625" cy="318225"/>
          </a:xfrm>
        </p:grpSpPr>
        <p:sp>
          <p:nvSpPr>
            <p:cNvPr id="7752" name="Google Shape;7752;p7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7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7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7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7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7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8" name="Google Shape;7758;p71"/>
          <p:cNvGrpSpPr/>
          <p:nvPr/>
        </p:nvGrpSpPr>
        <p:grpSpPr>
          <a:xfrm>
            <a:off x="10649839" y="7655877"/>
            <a:ext cx="638158" cy="716197"/>
            <a:chOff x="-54403300" y="3982600"/>
            <a:chExt cx="283550" cy="318225"/>
          </a:xfrm>
        </p:grpSpPr>
        <p:sp>
          <p:nvSpPr>
            <p:cNvPr id="7759" name="Google Shape;7759;p7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7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7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7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7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4" name="Google Shape;7764;p71"/>
          <p:cNvGrpSpPr/>
          <p:nvPr/>
        </p:nvGrpSpPr>
        <p:grpSpPr>
          <a:xfrm>
            <a:off x="15024626" y="5778344"/>
            <a:ext cx="712596" cy="713947"/>
            <a:chOff x="-52458650" y="3194400"/>
            <a:chExt cx="316625" cy="317225"/>
          </a:xfrm>
        </p:grpSpPr>
        <p:sp>
          <p:nvSpPr>
            <p:cNvPr id="7765" name="Google Shape;7765;p7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7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7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7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7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7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7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7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3" name="Google Shape;7773;p71"/>
          <p:cNvGrpSpPr/>
          <p:nvPr/>
        </p:nvGrpSpPr>
        <p:grpSpPr>
          <a:xfrm>
            <a:off x="15043222" y="6716296"/>
            <a:ext cx="675405" cy="715691"/>
            <a:chOff x="-52450000" y="3584850"/>
            <a:chExt cx="300100" cy="318000"/>
          </a:xfrm>
        </p:grpSpPr>
        <p:sp>
          <p:nvSpPr>
            <p:cNvPr id="7774" name="Google Shape;7774;p7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7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7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7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7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7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7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1" name="Google Shape;7781;p71"/>
          <p:cNvGrpSpPr/>
          <p:nvPr/>
        </p:nvGrpSpPr>
        <p:grpSpPr>
          <a:xfrm>
            <a:off x="15066263" y="7645242"/>
            <a:ext cx="629324" cy="714453"/>
            <a:chOff x="-52440550" y="3977875"/>
            <a:chExt cx="279625" cy="317450"/>
          </a:xfrm>
        </p:grpSpPr>
        <p:sp>
          <p:nvSpPr>
            <p:cNvPr id="7782" name="Google Shape;7782;p7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7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7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7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7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7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8" name="Google Shape;7788;p7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7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0" name="Google Shape;7790;p71"/>
          <p:cNvGrpSpPr/>
          <p:nvPr/>
        </p:nvGrpSpPr>
        <p:grpSpPr>
          <a:xfrm>
            <a:off x="13290131" y="8557654"/>
            <a:ext cx="629324" cy="717998"/>
            <a:chOff x="-51623775" y="3584850"/>
            <a:chExt cx="279625" cy="319025"/>
          </a:xfrm>
        </p:grpSpPr>
        <p:sp>
          <p:nvSpPr>
            <p:cNvPr id="7791" name="Google Shape;7791;p7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7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7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7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5" name="Google Shape;7795;p7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7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7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7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7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3" name="Shape 7803"/>
        <p:cNvGrpSpPr/>
        <p:nvPr/>
      </p:nvGrpSpPr>
      <p:grpSpPr>
        <a:xfrm>
          <a:off x="0" y="0"/>
          <a:ext cx="0" cy="0"/>
          <a:chOff x="0" y="0"/>
          <a:chExt cx="0" cy="0"/>
        </a:xfrm>
      </p:grpSpPr>
      <p:sp>
        <p:nvSpPr>
          <p:cNvPr id="7804" name="Google Shape;7804;p72"/>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05" name="Google Shape;7805;p72"/>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06" name="Google Shape;7806;p72"/>
          <p:cNvGrpSpPr/>
          <p:nvPr/>
        </p:nvGrpSpPr>
        <p:grpSpPr>
          <a:xfrm>
            <a:off x="1771351" y="3078498"/>
            <a:ext cx="552006" cy="714601"/>
            <a:chOff x="-50469125" y="3183175"/>
            <a:chExt cx="233150" cy="301825"/>
          </a:xfrm>
        </p:grpSpPr>
        <p:sp>
          <p:nvSpPr>
            <p:cNvPr id="7807" name="Google Shape;7807;p7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7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7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0" name="Google Shape;7810;p72"/>
          <p:cNvGrpSpPr/>
          <p:nvPr/>
        </p:nvGrpSpPr>
        <p:grpSpPr>
          <a:xfrm>
            <a:off x="1691148" y="3949301"/>
            <a:ext cx="712411" cy="710576"/>
            <a:chOff x="-50504575" y="3550975"/>
            <a:chExt cx="300900" cy="300125"/>
          </a:xfrm>
        </p:grpSpPr>
        <p:sp>
          <p:nvSpPr>
            <p:cNvPr id="7811" name="Google Shape;7811;p7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7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7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4" name="Google Shape;7814;p7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5" name="Google Shape;7815;p72"/>
          <p:cNvGrpSpPr/>
          <p:nvPr/>
        </p:nvGrpSpPr>
        <p:grpSpPr>
          <a:xfrm>
            <a:off x="1691148" y="4825787"/>
            <a:ext cx="712411" cy="708682"/>
            <a:chOff x="-50503000" y="3921175"/>
            <a:chExt cx="300900" cy="299325"/>
          </a:xfrm>
        </p:grpSpPr>
        <p:sp>
          <p:nvSpPr>
            <p:cNvPr id="7816" name="Google Shape;7816;p7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7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7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7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7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1" name="Google Shape;7821;p72"/>
          <p:cNvGrpSpPr/>
          <p:nvPr/>
        </p:nvGrpSpPr>
        <p:grpSpPr>
          <a:xfrm>
            <a:off x="6099255" y="3117623"/>
            <a:ext cx="710517" cy="712411"/>
            <a:chOff x="-48630025" y="3199700"/>
            <a:chExt cx="300100" cy="300900"/>
          </a:xfrm>
        </p:grpSpPr>
        <p:sp>
          <p:nvSpPr>
            <p:cNvPr id="7822" name="Google Shape;7822;p7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7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7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5" name="Google Shape;7825;p72"/>
          <p:cNvGrpSpPr/>
          <p:nvPr/>
        </p:nvGrpSpPr>
        <p:grpSpPr>
          <a:xfrm>
            <a:off x="6099255" y="3992214"/>
            <a:ext cx="710517" cy="710517"/>
            <a:chOff x="-48630025" y="3569100"/>
            <a:chExt cx="300100" cy="300100"/>
          </a:xfrm>
        </p:grpSpPr>
        <p:sp>
          <p:nvSpPr>
            <p:cNvPr id="7826" name="Google Shape;7826;p7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7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7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7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7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7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7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7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7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7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6" name="Google Shape;7836;p72"/>
          <p:cNvGrpSpPr/>
          <p:nvPr/>
        </p:nvGrpSpPr>
        <p:grpSpPr>
          <a:xfrm>
            <a:off x="6100202" y="4866806"/>
            <a:ext cx="708623" cy="706788"/>
            <a:chOff x="-48629225" y="3938500"/>
            <a:chExt cx="299300" cy="298525"/>
          </a:xfrm>
        </p:grpSpPr>
        <p:sp>
          <p:nvSpPr>
            <p:cNvPr id="7837" name="Google Shape;7837;p7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7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7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0" name="Google Shape;7840;p7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1" name="Google Shape;7841;p72"/>
          <p:cNvGrpSpPr/>
          <p:nvPr/>
        </p:nvGrpSpPr>
        <p:grpSpPr>
          <a:xfrm>
            <a:off x="3571007" y="5809487"/>
            <a:ext cx="622916" cy="708682"/>
            <a:chOff x="-46762575" y="3200500"/>
            <a:chExt cx="263100" cy="299325"/>
          </a:xfrm>
        </p:grpSpPr>
        <p:sp>
          <p:nvSpPr>
            <p:cNvPr id="7842" name="Google Shape;7842;p7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7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7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7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7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7" name="Google Shape;7847;p72"/>
          <p:cNvGrpSpPr/>
          <p:nvPr/>
        </p:nvGrpSpPr>
        <p:grpSpPr>
          <a:xfrm>
            <a:off x="3527177" y="6726932"/>
            <a:ext cx="710576" cy="624750"/>
            <a:chOff x="-46779900" y="3588000"/>
            <a:chExt cx="300125" cy="263875"/>
          </a:xfrm>
        </p:grpSpPr>
        <p:sp>
          <p:nvSpPr>
            <p:cNvPr id="7848" name="Google Shape;7848;p7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9" name="Google Shape;7849;p7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7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7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2" name="Google Shape;7852;p72"/>
          <p:cNvGrpSpPr/>
          <p:nvPr/>
        </p:nvGrpSpPr>
        <p:grpSpPr>
          <a:xfrm>
            <a:off x="3528124" y="7556776"/>
            <a:ext cx="708682" cy="706788"/>
            <a:chOff x="-46779100" y="3938500"/>
            <a:chExt cx="299325" cy="298525"/>
          </a:xfrm>
        </p:grpSpPr>
        <p:sp>
          <p:nvSpPr>
            <p:cNvPr id="7853" name="Google Shape;7853;p7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7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5" name="Google Shape;7855;p72"/>
          <p:cNvGrpSpPr/>
          <p:nvPr/>
        </p:nvGrpSpPr>
        <p:grpSpPr>
          <a:xfrm>
            <a:off x="7943599" y="5822509"/>
            <a:ext cx="710517" cy="710576"/>
            <a:chOff x="-44924250" y="3206000"/>
            <a:chExt cx="300100" cy="300125"/>
          </a:xfrm>
        </p:grpSpPr>
        <p:sp>
          <p:nvSpPr>
            <p:cNvPr id="7856" name="Google Shape;7856;p7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7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7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7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7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1" name="Google Shape;7861;p72"/>
          <p:cNvGrpSpPr/>
          <p:nvPr/>
        </p:nvGrpSpPr>
        <p:grpSpPr>
          <a:xfrm>
            <a:off x="2572571" y="3078498"/>
            <a:ext cx="710517" cy="710517"/>
            <a:chOff x="-50134375" y="3183175"/>
            <a:chExt cx="300100" cy="300100"/>
          </a:xfrm>
        </p:grpSpPr>
        <p:sp>
          <p:nvSpPr>
            <p:cNvPr id="7862" name="Google Shape;7862;p7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7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7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7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7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7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7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7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0" name="Google Shape;7870;p7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7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2" name="Google Shape;7872;p72"/>
          <p:cNvGrpSpPr/>
          <p:nvPr/>
        </p:nvGrpSpPr>
        <p:grpSpPr>
          <a:xfrm>
            <a:off x="2572571" y="3949301"/>
            <a:ext cx="710517" cy="710576"/>
            <a:chOff x="-50134375" y="3550975"/>
            <a:chExt cx="300100" cy="300125"/>
          </a:xfrm>
        </p:grpSpPr>
        <p:sp>
          <p:nvSpPr>
            <p:cNvPr id="7873" name="Google Shape;7873;p7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7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5" name="Google Shape;7875;p72"/>
          <p:cNvGrpSpPr/>
          <p:nvPr/>
        </p:nvGrpSpPr>
        <p:grpSpPr>
          <a:xfrm>
            <a:off x="2572571" y="4824366"/>
            <a:ext cx="710517" cy="710102"/>
            <a:chOff x="-50134375" y="3920575"/>
            <a:chExt cx="300100" cy="299925"/>
          </a:xfrm>
        </p:grpSpPr>
        <p:sp>
          <p:nvSpPr>
            <p:cNvPr id="7876" name="Google Shape;7876;p7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7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7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9" name="Google Shape;7879;p72"/>
          <p:cNvGrpSpPr/>
          <p:nvPr/>
        </p:nvGrpSpPr>
        <p:grpSpPr>
          <a:xfrm>
            <a:off x="6994020" y="3119517"/>
            <a:ext cx="714246" cy="710517"/>
            <a:chOff x="-48262200" y="3200500"/>
            <a:chExt cx="301675" cy="300100"/>
          </a:xfrm>
        </p:grpSpPr>
        <p:sp>
          <p:nvSpPr>
            <p:cNvPr id="7880" name="Google Shape;7880;p7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7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7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7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4" name="Google Shape;7884;p7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7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7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7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7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9" name="Google Shape;7889;p72"/>
          <p:cNvGrpSpPr/>
          <p:nvPr/>
        </p:nvGrpSpPr>
        <p:grpSpPr>
          <a:xfrm>
            <a:off x="7052766" y="3993694"/>
            <a:ext cx="596754" cy="709037"/>
            <a:chOff x="-48233050" y="3569725"/>
            <a:chExt cx="252050" cy="299475"/>
          </a:xfrm>
        </p:grpSpPr>
        <p:sp>
          <p:nvSpPr>
            <p:cNvPr id="7890" name="Google Shape;7890;p7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7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7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3" name="Google Shape;7893;p72"/>
          <p:cNvGrpSpPr/>
          <p:nvPr/>
        </p:nvGrpSpPr>
        <p:grpSpPr>
          <a:xfrm>
            <a:off x="7100295" y="4861183"/>
            <a:ext cx="501694" cy="716140"/>
            <a:chOff x="-48216525" y="3936125"/>
            <a:chExt cx="211900" cy="302475"/>
          </a:xfrm>
        </p:grpSpPr>
        <p:sp>
          <p:nvSpPr>
            <p:cNvPr id="7894" name="Google Shape;7894;p7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7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7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7" name="Google Shape;7897;p7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8" name="Google Shape;7898;p72"/>
          <p:cNvGrpSpPr/>
          <p:nvPr/>
        </p:nvGrpSpPr>
        <p:grpSpPr>
          <a:xfrm>
            <a:off x="4411732" y="5811322"/>
            <a:ext cx="710517" cy="710576"/>
            <a:chOff x="-46410500" y="3201275"/>
            <a:chExt cx="300100" cy="300125"/>
          </a:xfrm>
        </p:grpSpPr>
        <p:sp>
          <p:nvSpPr>
            <p:cNvPr id="7899" name="Google Shape;7899;p7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7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7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7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7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4" name="Google Shape;7904;p72"/>
          <p:cNvGrpSpPr/>
          <p:nvPr/>
        </p:nvGrpSpPr>
        <p:grpSpPr>
          <a:xfrm>
            <a:off x="4411732" y="6682185"/>
            <a:ext cx="710517" cy="712411"/>
            <a:chOff x="-46409700" y="3569100"/>
            <a:chExt cx="300100" cy="300900"/>
          </a:xfrm>
        </p:grpSpPr>
        <p:sp>
          <p:nvSpPr>
            <p:cNvPr id="7905" name="Google Shape;7905;p7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7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7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7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7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0" name="Google Shape;7910;p72"/>
          <p:cNvGrpSpPr/>
          <p:nvPr/>
        </p:nvGrpSpPr>
        <p:grpSpPr>
          <a:xfrm>
            <a:off x="4387494" y="7553047"/>
            <a:ext cx="758993" cy="716140"/>
            <a:chOff x="-46422300" y="3936925"/>
            <a:chExt cx="320575" cy="302475"/>
          </a:xfrm>
        </p:grpSpPr>
        <p:sp>
          <p:nvSpPr>
            <p:cNvPr id="7911" name="Google Shape;7911;p7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7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3" name="Google Shape;7913;p72"/>
          <p:cNvGrpSpPr/>
          <p:nvPr/>
        </p:nvGrpSpPr>
        <p:grpSpPr>
          <a:xfrm>
            <a:off x="7942653" y="6661705"/>
            <a:ext cx="712411" cy="710517"/>
            <a:chOff x="-44914800" y="3560450"/>
            <a:chExt cx="300900" cy="300100"/>
          </a:xfrm>
        </p:grpSpPr>
        <p:sp>
          <p:nvSpPr>
            <p:cNvPr id="7914" name="Google Shape;7914;p7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7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7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7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7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9" name="Google Shape;7919;p72"/>
          <p:cNvGrpSpPr/>
          <p:nvPr/>
        </p:nvGrpSpPr>
        <p:grpSpPr>
          <a:xfrm>
            <a:off x="3452756" y="3078972"/>
            <a:ext cx="708623" cy="708208"/>
            <a:chOff x="-49764975" y="3183375"/>
            <a:chExt cx="299300" cy="299125"/>
          </a:xfrm>
        </p:grpSpPr>
        <p:sp>
          <p:nvSpPr>
            <p:cNvPr id="7920" name="Google Shape;7920;p7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1" name="Google Shape;7921;p7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7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7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7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7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7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7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7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9" name="Google Shape;7929;p72"/>
          <p:cNvGrpSpPr/>
          <p:nvPr/>
        </p:nvGrpSpPr>
        <p:grpSpPr>
          <a:xfrm>
            <a:off x="3452756" y="3949893"/>
            <a:ext cx="708623" cy="711819"/>
            <a:chOff x="-49764975" y="3551225"/>
            <a:chExt cx="299300" cy="300650"/>
          </a:xfrm>
        </p:grpSpPr>
        <p:sp>
          <p:nvSpPr>
            <p:cNvPr id="7930" name="Google Shape;7930;p7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7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7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3" name="Google Shape;7933;p7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7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7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7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7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7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7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7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1" name="Google Shape;7941;p72"/>
          <p:cNvGrpSpPr/>
          <p:nvPr/>
        </p:nvGrpSpPr>
        <p:grpSpPr>
          <a:xfrm>
            <a:off x="3448080" y="4823419"/>
            <a:ext cx="717975" cy="711049"/>
            <a:chOff x="-49766550" y="3920175"/>
            <a:chExt cx="303250" cy="300325"/>
          </a:xfrm>
        </p:grpSpPr>
        <p:sp>
          <p:nvSpPr>
            <p:cNvPr id="7942" name="Google Shape;7942;p7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7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7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7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6" name="Google Shape;7946;p72"/>
          <p:cNvGrpSpPr/>
          <p:nvPr/>
        </p:nvGrpSpPr>
        <p:grpSpPr>
          <a:xfrm>
            <a:off x="7879142" y="3119517"/>
            <a:ext cx="714246" cy="708682"/>
            <a:chOff x="-47892800" y="3200500"/>
            <a:chExt cx="301675" cy="299325"/>
          </a:xfrm>
        </p:grpSpPr>
        <p:sp>
          <p:nvSpPr>
            <p:cNvPr id="7947" name="Google Shape;7947;p7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7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7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7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7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2" name="Google Shape;7952;p7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3" name="Google Shape;7953;p72"/>
          <p:cNvGrpSpPr/>
          <p:nvPr/>
        </p:nvGrpSpPr>
        <p:grpSpPr>
          <a:xfrm>
            <a:off x="8006874" y="3992214"/>
            <a:ext cx="458782" cy="710517"/>
            <a:chOff x="-47839250" y="3569100"/>
            <a:chExt cx="193775" cy="300100"/>
          </a:xfrm>
        </p:grpSpPr>
        <p:sp>
          <p:nvSpPr>
            <p:cNvPr id="7954" name="Google Shape;7954;p7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7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7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7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7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7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0" name="Google Shape;7960;p72"/>
          <p:cNvGrpSpPr/>
          <p:nvPr/>
        </p:nvGrpSpPr>
        <p:grpSpPr>
          <a:xfrm>
            <a:off x="7881006" y="4864912"/>
            <a:ext cx="710517" cy="712411"/>
            <a:chOff x="-47892800" y="3937700"/>
            <a:chExt cx="300100" cy="300900"/>
          </a:xfrm>
        </p:grpSpPr>
        <p:sp>
          <p:nvSpPr>
            <p:cNvPr id="7961" name="Google Shape;7961;p7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7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7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7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7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7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7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7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9" name="Google Shape;7969;p72"/>
          <p:cNvGrpSpPr/>
          <p:nvPr/>
        </p:nvGrpSpPr>
        <p:grpSpPr>
          <a:xfrm>
            <a:off x="5291596" y="5852341"/>
            <a:ext cx="710517" cy="622916"/>
            <a:chOff x="-46042675" y="3218600"/>
            <a:chExt cx="300100" cy="263100"/>
          </a:xfrm>
        </p:grpSpPr>
        <p:sp>
          <p:nvSpPr>
            <p:cNvPr id="7970" name="Google Shape;7970;p7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7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7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7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7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7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6" name="Google Shape;7976;p72"/>
          <p:cNvGrpSpPr/>
          <p:nvPr/>
        </p:nvGrpSpPr>
        <p:grpSpPr>
          <a:xfrm>
            <a:off x="5291596" y="6681238"/>
            <a:ext cx="710517" cy="646236"/>
            <a:chOff x="-46042675" y="3568700"/>
            <a:chExt cx="300100" cy="272950"/>
          </a:xfrm>
        </p:grpSpPr>
        <p:sp>
          <p:nvSpPr>
            <p:cNvPr id="7977" name="Google Shape;7977;p7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7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7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7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1" name="Google Shape;7981;p72"/>
          <p:cNvGrpSpPr/>
          <p:nvPr/>
        </p:nvGrpSpPr>
        <p:grpSpPr>
          <a:xfrm>
            <a:off x="5375498" y="7555178"/>
            <a:ext cx="542713" cy="712115"/>
            <a:chOff x="-46007225" y="3937825"/>
            <a:chExt cx="229225" cy="300775"/>
          </a:xfrm>
        </p:grpSpPr>
        <p:sp>
          <p:nvSpPr>
            <p:cNvPr id="7982" name="Google Shape;7982;p7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7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7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7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7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7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7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7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0" name="Google Shape;7990;p7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7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2" name="Google Shape;7992;p72"/>
          <p:cNvGrpSpPr/>
          <p:nvPr/>
        </p:nvGrpSpPr>
        <p:grpSpPr>
          <a:xfrm>
            <a:off x="7986483" y="7535349"/>
            <a:ext cx="624750" cy="715193"/>
            <a:chOff x="-44895900" y="3929450"/>
            <a:chExt cx="263875" cy="302075"/>
          </a:xfrm>
        </p:grpSpPr>
        <p:sp>
          <p:nvSpPr>
            <p:cNvPr id="7993" name="Google Shape;7993;p7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7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7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7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7" name="Google Shape;7997;p7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8" name="Google Shape;7998;p7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9" name="Google Shape;7999;p72"/>
          <p:cNvGrpSpPr/>
          <p:nvPr/>
        </p:nvGrpSpPr>
        <p:grpSpPr>
          <a:xfrm>
            <a:off x="4334120" y="3100872"/>
            <a:ext cx="712411" cy="665769"/>
            <a:chOff x="-49397175" y="3192625"/>
            <a:chExt cx="300900" cy="281200"/>
          </a:xfrm>
        </p:grpSpPr>
        <p:sp>
          <p:nvSpPr>
            <p:cNvPr id="8000" name="Google Shape;8000;p7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7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7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7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7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7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7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7" name="Google Shape;8007;p72"/>
          <p:cNvGrpSpPr/>
          <p:nvPr/>
        </p:nvGrpSpPr>
        <p:grpSpPr>
          <a:xfrm>
            <a:off x="4386325" y="3949301"/>
            <a:ext cx="608000" cy="712411"/>
            <a:chOff x="-49375900" y="3550975"/>
            <a:chExt cx="256800" cy="300900"/>
          </a:xfrm>
        </p:grpSpPr>
        <p:sp>
          <p:nvSpPr>
            <p:cNvPr id="8008" name="Google Shape;8008;p7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7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7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7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7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7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7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7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7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7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7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9" name="Google Shape;8019;p72"/>
          <p:cNvGrpSpPr/>
          <p:nvPr/>
        </p:nvGrpSpPr>
        <p:grpSpPr>
          <a:xfrm>
            <a:off x="4377033" y="4823893"/>
            <a:ext cx="626585" cy="712411"/>
            <a:chOff x="-49378250" y="3920375"/>
            <a:chExt cx="264650" cy="300900"/>
          </a:xfrm>
        </p:grpSpPr>
        <p:sp>
          <p:nvSpPr>
            <p:cNvPr id="8020" name="Google Shape;8020;p7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1" name="Google Shape;8021;p7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7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7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7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7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7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7" name="Google Shape;8027;p72"/>
          <p:cNvGrpSpPr/>
          <p:nvPr/>
        </p:nvGrpSpPr>
        <p:grpSpPr>
          <a:xfrm>
            <a:off x="1815008" y="5809487"/>
            <a:ext cx="624750" cy="714246"/>
            <a:chOff x="-47505300" y="3200500"/>
            <a:chExt cx="263875" cy="301675"/>
          </a:xfrm>
        </p:grpSpPr>
        <p:sp>
          <p:nvSpPr>
            <p:cNvPr id="8028" name="Google Shape;8028;p7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7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7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7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7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7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7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7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7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7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7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7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7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1" name="Google Shape;8041;p72"/>
          <p:cNvGrpSpPr/>
          <p:nvPr/>
        </p:nvGrpSpPr>
        <p:grpSpPr>
          <a:xfrm>
            <a:off x="1771207" y="6682185"/>
            <a:ext cx="712352" cy="710102"/>
            <a:chOff x="-47524975" y="3569100"/>
            <a:chExt cx="300875" cy="299925"/>
          </a:xfrm>
        </p:grpSpPr>
        <p:sp>
          <p:nvSpPr>
            <p:cNvPr id="8042" name="Google Shape;8042;p7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7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7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7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7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7" name="Google Shape;8047;p72"/>
          <p:cNvGrpSpPr/>
          <p:nvPr/>
        </p:nvGrpSpPr>
        <p:grpSpPr>
          <a:xfrm>
            <a:off x="1772125" y="7640708"/>
            <a:ext cx="710517" cy="540819"/>
            <a:chOff x="-47523400" y="3973950"/>
            <a:chExt cx="300100" cy="228425"/>
          </a:xfrm>
        </p:grpSpPr>
        <p:sp>
          <p:nvSpPr>
            <p:cNvPr id="8048" name="Google Shape;8048;p7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7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7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7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7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3" name="Google Shape;8053;p72"/>
          <p:cNvGrpSpPr/>
          <p:nvPr/>
        </p:nvGrpSpPr>
        <p:grpSpPr>
          <a:xfrm>
            <a:off x="6182366" y="5806705"/>
            <a:ext cx="708682" cy="715193"/>
            <a:chOff x="-45673275" y="3199325"/>
            <a:chExt cx="299325" cy="302075"/>
          </a:xfrm>
        </p:grpSpPr>
        <p:sp>
          <p:nvSpPr>
            <p:cNvPr id="8054" name="Google Shape;8054;p7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7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7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7" name="Google Shape;8057;p72"/>
          <p:cNvGrpSpPr/>
          <p:nvPr/>
        </p:nvGrpSpPr>
        <p:grpSpPr>
          <a:xfrm>
            <a:off x="6180502" y="6723203"/>
            <a:ext cx="712411" cy="628479"/>
            <a:chOff x="-45674075" y="3586425"/>
            <a:chExt cx="300900" cy="265450"/>
          </a:xfrm>
        </p:grpSpPr>
        <p:sp>
          <p:nvSpPr>
            <p:cNvPr id="8058" name="Google Shape;8058;p7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7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0" name="Google Shape;8060;p72"/>
          <p:cNvGrpSpPr/>
          <p:nvPr/>
        </p:nvGrpSpPr>
        <p:grpSpPr>
          <a:xfrm>
            <a:off x="6182366" y="7554882"/>
            <a:ext cx="708682" cy="712411"/>
            <a:chOff x="-45673275" y="3937700"/>
            <a:chExt cx="299325" cy="300900"/>
          </a:xfrm>
        </p:grpSpPr>
        <p:sp>
          <p:nvSpPr>
            <p:cNvPr id="8061" name="Google Shape;8061;p7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7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7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7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7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7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7" name="Google Shape;8067;p72"/>
          <p:cNvGrpSpPr/>
          <p:nvPr/>
        </p:nvGrpSpPr>
        <p:grpSpPr>
          <a:xfrm>
            <a:off x="4410698" y="8540449"/>
            <a:ext cx="712411" cy="712411"/>
            <a:chOff x="-44512325" y="3176075"/>
            <a:chExt cx="300900" cy="300900"/>
          </a:xfrm>
        </p:grpSpPr>
        <p:sp>
          <p:nvSpPr>
            <p:cNvPr id="8068" name="Google Shape;8068;p7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7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7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72"/>
          <p:cNvGrpSpPr/>
          <p:nvPr/>
        </p:nvGrpSpPr>
        <p:grpSpPr>
          <a:xfrm>
            <a:off x="5217378" y="3078498"/>
            <a:ext cx="708682" cy="708682"/>
            <a:chOff x="-49027775" y="3183175"/>
            <a:chExt cx="299325" cy="299325"/>
          </a:xfrm>
        </p:grpSpPr>
        <p:sp>
          <p:nvSpPr>
            <p:cNvPr id="8072" name="Google Shape;8072;p7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7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7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7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6" name="Google Shape;8076;p72"/>
          <p:cNvGrpSpPr/>
          <p:nvPr/>
        </p:nvGrpSpPr>
        <p:grpSpPr>
          <a:xfrm>
            <a:off x="5216460" y="3949301"/>
            <a:ext cx="710517" cy="714305"/>
            <a:chOff x="-49027775" y="3550975"/>
            <a:chExt cx="300100" cy="301700"/>
          </a:xfrm>
        </p:grpSpPr>
        <p:sp>
          <p:nvSpPr>
            <p:cNvPr id="8077" name="Google Shape;8077;p7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7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7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7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7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7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7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7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7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7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7" name="Google Shape;8087;p72"/>
          <p:cNvGrpSpPr/>
          <p:nvPr/>
        </p:nvGrpSpPr>
        <p:grpSpPr>
          <a:xfrm>
            <a:off x="5212613" y="4823419"/>
            <a:ext cx="718211" cy="711049"/>
            <a:chOff x="-49031025" y="3920175"/>
            <a:chExt cx="303350" cy="300325"/>
          </a:xfrm>
        </p:grpSpPr>
        <p:sp>
          <p:nvSpPr>
            <p:cNvPr id="8088" name="Google Shape;8088;p7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9" name="Google Shape;8089;p7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0" name="Google Shape;8090;p7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7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7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7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4" name="Google Shape;8094;p72"/>
          <p:cNvGrpSpPr/>
          <p:nvPr/>
        </p:nvGrpSpPr>
        <p:grpSpPr>
          <a:xfrm>
            <a:off x="2644822" y="5809487"/>
            <a:ext cx="712352" cy="708682"/>
            <a:chOff x="-47155575" y="3200500"/>
            <a:chExt cx="300875" cy="299325"/>
          </a:xfrm>
        </p:grpSpPr>
        <p:sp>
          <p:nvSpPr>
            <p:cNvPr id="8095" name="Google Shape;8095;p7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7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7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7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7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7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1" name="Google Shape;8101;p72"/>
          <p:cNvGrpSpPr/>
          <p:nvPr/>
        </p:nvGrpSpPr>
        <p:grpSpPr>
          <a:xfrm>
            <a:off x="2645740" y="6682185"/>
            <a:ext cx="710517" cy="710517"/>
            <a:chOff x="-47154800" y="3569100"/>
            <a:chExt cx="300100" cy="300100"/>
          </a:xfrm>
        </p:grpSpPr>
        <p:sp>
          <p:nvSpPr>
            <p:cNvPr id="8102" name="Google Shape;8102;p7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7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7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7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7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7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8" name="Google Shape;8108;p72"/>
          <p:cNvGrpSpPr/>
          <p:nvPr/>
        </p:nvGrpSpPr>
        <p:grpSpPr>
          <a:xfrm>
            <a:off x="2646687" y="7558611"/>
            <a:ext cx="708623" cy="706847"/>
            <a:chOff x="-47154000" y="3939275"/>
            <a:chExt cx="299300" cy="298550"/>
          </a:xfrm>
        </p:grpSpPr>
        <p:sp>
          <p:nvSpPr>
            <p:cNvPr id="8109" name="Google Shape;8109;p7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7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7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7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3" name="Google Shape;8113;p72"/>
          <p:cNvGrpSpPr/>
          <p:nvPr/>
        </p:nvGrpSpPr>
        <p:grpSpPr>
          <a:xfrm>
            <a:off x="7097266" y="5809487"/>
            <a:ext cx="624750" cy="708682"/>
            <a:chOff x="-45286550" y="3200500"/>
            <a:chExt cx="263875" cy="299325"/>
          </a:xfrm>
        </p:grpSpPr>
        <p:sp>
          <p:nvSpPr>
            <p:cNvPr id="8114" name="Google Shape;8114;p7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7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7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7" name="Google Shape;8117;p72"/>
          <p:cNvGrpSpPr/>
          <p:nvPr/>
        </p:nvGrpSpPr>
        <p:grpSpPr>
          <a:xfrm>
            <a:off x="7097266" y="6684079"/>
            <a:ext cx="624750" cy="708623"/>
            <a:chOff x="-45286550" y="3569900"/>
            <a:chExt cx="263875" cy="299300"/>
          </a:xfrm>
        </p:grpSpPr>
        <p:sp>
          <p:nvSpPr>
            <p:cNvPr id="8118" name="Google Shape;8118;p7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7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7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7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7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7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4" name="Google Shape;8124;p72"/>
          <p:cNvGrpSpPr/>
          <p:nvPr/>
        </p:nvGrpSpPr>
        <p:grpSpPr>
          <a:xfrm>
            <a:off x="7119640" y="7556776"/>
            <a:ext cx="580003" cy="710517"/>
            <a:chOff x="-45277900" y="3938500"/>
            <a:chExt cx="244975" cy="300100"/>
          </a:xfrm>
        </p:grpSpPr>
        <p:sp>
          <p:nvSpPr>
            <p:cNvPr id="8125" name="Google Shape;8125;p7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7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7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7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9" name="Google Shape;8129;p72"/>
          <p:cNvGrpSpPr/>
          <p:nvPr/>
        </p:nvGrpSpPr>
        <p:grpSpPr>
          <a:xfrm>
            <a:off x="5291537" y="8494981"/>
            <a:ext cx="710517" cy="710517"/>
            <a:chOff x="-44502875" y="3576975"/>
            <a:chExt cx="300100" cy="300100"/>
          </a:xfrm>
        </p:grpSpPr>
        <p:sp>
          <p:nvSpPr>
            <p:cNvPr id="8130" name="Google Shape;8130;p7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7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7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3" name="Google Shape;8133;p72"/>
          <p:cNvGrpSpPr/>
          <p:nvPr/>
        </p:nvGrpSpPr>
        <p:grpSpPr>
          <a:xfrm>
            <a:off x="9717937" y="3064551"/>
            <a:ext cx="712443" cy="709945"/>
            <a:chOff x="-13947000" y="3212800"/>
            <a:chExt cx="353675" cy="352400"/>
          </a:xfrm>
        </p:grpSpPr>
        <p:sp>
          <p:nvSpPr>
            <p:cNvPr id="8134" name="Google Shape;8134;p7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7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6" name="Google Shape;8136;p72"/>
          <p:cNvGrpSpPr/>
          <p:nvPr/>
        </p:nvGrpSpPr>
        <p:grpSpPr>
          <a:xfrm>
            <a:off x="9717962" y="3946291"/>
            <a:ext cx="712393" cy="709341"/>
            <a:chOff x="-13946200" y="3647075"/>
            <a:chExt cx="353650" cy="352100"/>
          </a:xfrm>
        </p:grpSpPr>
        <p:sp>
          <p:nvSpPr>
            <p:cNvPr id="8137" name="Google Shape;8137;p7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7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7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7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7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7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43" name="Google Shape;8143;p72"/>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44" name="Google Shape;8144;p72"/>
          <p:cNvGrpSpPr/>
          <p:nvPr/>
        </p:nvGrpSpPr>
        <p:grpSpPr>
          <a:xfrm>
            <a:off x="13284747" y="3065256"/>
            <a:ext cx="714004" cy="708535"/>
            <a:chOff x="-12163025" y="3214275"/>
            <a:chExt cx="354450" cy="351700"/>
          </a:xfrm>
        </p:grpSpPr>
        <p:sp>
          <p:nvSpPr>
            <p:cNvPr id="8145" name="Google Shape;8145;p7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7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7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8" name="Google Shape;8148;p72"/>
          <p:cNvGrpSpPr/>
          <p:nvPr/>
        </p:nvGrpSpPr>
        <p:grpSpPr>
          <a:xfrm>
            <a:off x="13286308" y="3944729"/>
            <a:ext cx="710882" cy="712463"/>
            <a:chOff x="-12160675" y="3647875"/>
            <a:chExt cx="352900" cy="353650"/>
          </a:xfrm>
        </p:grpSpPr>
        <p:sp>
          <p:nvSpPr>
            <p:cNvPr id="8149" name="Google Shape;8149;p7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7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7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7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7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7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7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6" name="Google Shape;8156;p72"/>
          <p:cNvGrpSpPr/>
          <p:nvPr/>
        </p:nvGrpSpPr>
        <p:grpSpPr>
          <a:xfrm>
            <a:off x="13307739" y="4833641"/>
            <a:ext cx="709270" cy="712463"/>
            <a:chOff x="-12160675" y="4081850"/>
            <a:chExt cx="352100" cy="353650"/>
          </a:xfrm>
        </p:grpSpPr>
        <p:sp>
          <p:nvSpPr>
            <p:cNvPr id="8157" name="Google Shape;8157;p7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7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7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7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7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7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3" name="Google Shape;8163;p72"/>
          <p:cNvGrpSpPr/>
          <p:nvPr/>
        </p:nvGrpSpPr>
        <p:grpSpPr>
          <a:xfrm>
            <a:off x="9717671" y="5782527"/>
            <a:ext cx="710831" cy="711305"/>
            <a:chOff x="-10391650" y="3180600"/>
            <a:chExt cx="352875" cy="353075"/>
          </a:xfrm>
        </p:grpSpPr>
        <p:sp>
          <p:nvSpPr>
            <p:cNvPr id="8164" name="Google Shape;8164;p7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7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7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7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7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7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0" name="Google Shape;8170;p72"/>
          <p:cNvGrpSpPr/>
          <p:nvPr/>
        </p:nvGrpSpPr>
        <p:grpSpPr>
          <a:xfrm>
            <a:off x="9717669" y="6736125"/>
            <a:ext cx="709270" cy="707779"/>
            <a:chOff x="-10390875" y="3616350"/>
            <a:chExt cx="352100" cy="351325"/>
          </a:xfrm>
        </p:grpSpPr>
        <p:sp>
          <p:nvSpPr>
            <p:cNvPr id="8171" name="Google Shape;8171;p7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7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3" name="Google Shape;8173;p7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4" name="Google Shape;8174;p72"/>
          <p:cNvGrpSpPr/>
          <p:nvPr/>
        </p:nvGrpSpPr>
        <p:grpSpPr>
          <a:xfrm>
            <a:off x="15051621" y="5785454"/>
            <a:ext cx="625169" cy="709341"/>
            <a:chOff x="-10370400" y="4049550"/>
            <a:chExt cx="310350" cy="352100"/>
          </a:xfrm>
        </p:grpSpPr>
        <p:sp>
          <p:nvSpPr>
            <p:cNvPr id="8175" name="Google Shape;8175;p7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7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7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7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7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0" name="Google Shape;8180;p72"/>
          <p:cNvGrpSpPr/>
          <p:nvPr/>
        </p:nvGrpSpPr>
        <p:grpSpPr>
          <a:xfrm>
            <a:off x="13260131" y="5783336"/>
            <a:ext cx="758472" cy="709693"/>
            <a:chOff x="-8674650" y="3210975"/>
            <a:chExt cx="376525" cy="352275"/>
          </a:xfrm>
        </p:grpSpPr>
        <p:sp>
          <p:nvSpPr>
            <p:cNvPr id="8181" name="Google Shape;8181;p7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7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7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7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5" name="Google Shape;8185;p7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7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7" name="Google Shape;8187;p72"/>
          <p:cNvGrpSpPr/>
          <p:nvPr/>
        </p:nvGrpSpPr>
        <p:grpSpPr>
          <a:xfrm>
            <a:off x="10603126" y="3063267"/>
            <a:ext cx="712443" cy="712514"/>
            <a:chOff x="-13512225" y="3211525"/>
            <a:chExt cx="353675" cy="353675"/>
          </a:xfrm>
        </p:grpSpPr>
        <p:sp>
          <p:nvSpPr>
            <p:cNvPr id="8188" name="Google Shape;8188;p7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7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7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7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7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3" name="Google Shape;8193;p72"/>
          <p:cNvGrpSpPr/>
          <p:nvPr/>
        </p:nvGrpSpPr>
        <p:grpSpPr>
          <a:xfrm>
            <a:off x="10603126" y="3946291"/>
            <a:ext cx="712443" cy="709341"/>
            <a:chOff x="-13512225" y="3647075"/>
            <a:chExt cx="353675" cy="352100"/>
          </a:xfrm>
        </p:grpSpPr>
        <p:sp>
          <p:nvSpPr>
            <p:cNvPr id="8194" name="Google Shape;8194;p7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7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7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7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7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7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7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7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7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7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4" name="Google Shape;8204;p72"/>
          <p:cNvGrpSpPr/>
          <p:nvPr/>
        </p:nvGrpSpPr>
        <p:grpSpPr>
          <a:xfrm>
            <a:off x="10623752" y="4834422"/>
            <a:ext cx="712443" cy="710902"/>
            <a:chOff x="-13512225" y="4080275"/>
            <a:chExt cx="353675" cy="352875"/>
          </a:xfrm>
        </p:grpSpPr>
        <p:sp>
          <p:nvSpPr>
            <p:cNvPr id="8205" name="Google Shape;8205;p7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7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7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7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7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7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7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7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7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7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7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6" name="Google Shape;8216;p72"/>
          <p:cNvGrpSpPr/>
          <p:nvPr/>
        </p:nvGrpSpPr>
        <p:grpSpPr>
          <a:xfrm>
            <a:off x="14169911" y="3129144"/>
            <a:ext cx="712393" cy="580759"/>
            <a:chOff x="-11728250" y="3245400"/>
            <a:chExt cx="353650" cy="288275"/>
          </a:xfrm>
        </p:grpSpPr>
        <p:sp>
          <p:nvSpPr>
            <p:cNvPr id="8217" name="Google Shape;8217;p7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7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7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7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7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22" name="Google Shape;8222;p72"/>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23" name="Google Shape;8223;p72"/>
          <p:cNvGrpSpPr/>
          <p:nvPr/>
        </p:nvGrpSpPr>
        <p:grpSpPr>
          <a:xfrm>
            <a:off x="14167519" y="3943319"/>
            <a:ext cx="717177" cy="715284"/>
            <a:chOff x="-11729050" y="3646475"/>
            <a:chExt cx="356025" cy="355050"/>
          </a:xfrm>
        </p:grpSpPr>
        <p:sp>
          <p:nvSpPr>
            <p:cNvPr id="8224" name="Google Shape;8224;p7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7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7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7" name="Google Shape;8227;p7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7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7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7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7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7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7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7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5" name="Google Shape;8235;p72"/>
          <p:cNvGrpSpPr/>
          <p:nvPr/>
        </p:nvGrpSpPr>
        <p:grpSpPr>
          <a:xfrm>
            <a:off x="14234929" y="4834422"/>
            <a:ext cx="623608" cy="710902"/>
            <a:chOff x="-11703850" y="4081850"/>
            <a:chExt cx="309575" cy="352875"/>
          </a:xfrm>
        </p:grpSpPr>
        <p:sp>
          <p:nvSpPr>
            <p:cNvPr id="8236" name="Google Shape;8236;p7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7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7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7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7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7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7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7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4" name="Google Shape;8244;p72"/>
          <p:cNvGrpSpPr/>
          <p:nvPr/>
        </p:nvGrpSpPr>
        <p:grpSpPr>
          <a:xfrm>
            <a:off x="10612239" y="5782729"/>
            <a:ext cx="714004" cy="710902"/>
            <a:chOff x="-9958475" y="3180025"/>
            <a:chExt cx="354450" cy="352875"/>
          </a:xfrm>
        </p:grpSpPr>
        <p:sp>
          <p:nvSpPr>
            <p:cNvPr id="8245" name="Google Shape;8245;p7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7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7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8" name="Google Shape;8248;p72"/>
          <p:cNvGrpSpPr/>
          <p:nvPr/>
        </p:nvGrpSpPr>
        <p:grpSpPr>
          <a:xfrm>
            <a:off x="10630493" y="6734689"/>
            <a:ext cx="675932" cy="710650"/>
            <a:chOff x="-9949025" y="3615575"/>
            <a:chExt cx="335550" cy="352750"/>
          </a:xfrm>
        </p:grpSpPr>
        <p:sp>
          <p:nvSpPr>
            <p:cNvPr id="8249" name="Google Shape;8249;p7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7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7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2" name="Google Shape;8252;p72"/>
          <p:cNvGrpSpPr/>
          <p:nvPr/>
        </p:nvGrpSpPr>
        <p:grpSpPr>
          <a:xfrm>
            <a:off x="15900185" y="5781702"/>
            <a:ext cx="720349" cy="716845"/>
            <a:chOff x="-9961625" y="4048175"/>
            <a:chExt cx="357600" cy="355825"/>
          </a:xfrm>
        </p:grpSpPr>
        <p:sp>
          <p:nvSpPr>
            <p:cNvPr id="8253" name="Google Shape;8253;p7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7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7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7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7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7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9" name="Google Shape;8259;p72"/>
          <p:cNvGrpSpPr/>
          <p:nvPr/>
        </p:nvGrpSpPr>
        <p:grpSpPr>
          <a:xfrm>
            <a:off x="13273627" y="6732726"/>
            <a:ext cx="729918" cy="714579"/>
            <a:chOff x="-8680950" y="3624225"/>
            <a:chExt cx="362350" cy="354700"/>
          </a:xfrm>
        </p:grpSpPr>
        <p:sp>
          <p:nvSpPr>
            <p:cNvPr id="8260" name="Google Shape;8260;p7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7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7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7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7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7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6" name="Google Shape;8266;p72"/>
          <p:cNvGrpSpPr/>
          <p:nvPr/>
        </p:nvGrpSpPr>
        <p:grpSpPr>
          <a:xfrm>
            <a:off x="11546116" y="3064047"/>
            <a:ext cx="626730" cy="710952"/>
            <a:chOff x="-13056975" y="3212300"/>
            <a:chExt cx="311125" cy="352900"/>
          </a:xfrm>
        </p:grpSpPr>
        <p:sp>
          <p:nvSpPr>
            <p:cNvPr id="8267" name="Google Shape;8267;p7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7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7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7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1" name="Google Shape;8271;p72"/>
          <p:cNvGrpSpPr/>
          <p:nvPr/>
        </p:nvGrpSpPr>
        <p:grpSpPr>
          <a:xfrm>
            <a:off x="11500892" y="3945636"/>
            <a:ext cx="717177" cy="710650"/>
            <a:chOff x="-13077450" y="3647075"/>
            <a:chExt cx="356025" cy="352750"/>
          </a:xfrm>
        </p:grpSpPr>
        <p:sp>
          <p:nvSpPr>
            <p:cNvPr id="8272" name="Google Shape;8272;p7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7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7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5" name="Google Shape;8275;p72"/>
          <p:cNvGrpSpPr/>
          <p:nvPr/>
        </p:nvGrpSpPr>
        <p:grpSpPr>
          <a:xfrm>
            <a:off x="11523104" y="4832835"/>
            <a:ext cx="714004" cy="714075"/>
            <a:chOff x="-13079025" y="4079475"/>
            <a:chExt cx="354450" cy="354450"/>
          </a:xfrm>
        </p:grpSpPr>
        <p:sp>
          <p:nvSpPr>
            <p:cNvPr id="8276" name="Google Shape;8276;p7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7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7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7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0" name="Google Shape;8280;p72"/>
          <p:cNvGrpSpPr/>
          <p:nvPr/>
        </p:nvGrpSpPr>
        <p:grpSpPr>
          <a:xfrm>
            <a:off x="15069238" y="3064853"/>
            <a:ext cx="712443" cy="709341"/>
            <a:chOff x="-11292700" y="3213875"/>
            <a:chExt cx="353675" cy="352100"/>
          </a:xfrm>
        </p:grpSpPr>
        <p:sp>
          <p:nvSpPr>
            <p:cNvPr id="8281" name="Google Shape;8281;p7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7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3" name="Google Shape;8283;p7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4" name="Google Shape;8284;p7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7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7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7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8" name="Google Shape;8288;p72"/>
          <p:cNvGrpSpPr/>
          <p:nvPr/>
        </p:nvGrpSpPr>
        <p:grpSpPr>
          <a:xfrm>
            <a:off x="15057353" y="3944729"/>
            <a:ext cx="736213" cy="712463"/>
            <a:chOff x="-11299000" y="3647875"/>
            <a:chExt cx="365475" cy="353650"/>
          </a:xfrm>
        </p:grpSpPr>
        <p:sp>
          <p:nvSpPr>
            <p:cNvPr id="8289" name="Google Shape;8289;p7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7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7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7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7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7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5" name="Google Shape;8295;p72"/>
          <p:cNvGrpSpPr/>
          <p:nvPr/>
        </p:nvGrpSpPr>
        <p:grpSpPr>
          <a:xfrm>
            <a:off x="15088277" y="4856633"/>
            <a:ext cx="715616" cy="666480"/>
            <a:chOff x="-11295075" y="4092875"/>
            <a:chExt cx="355250" cy="330825"/>
          </a:xfrm>
        </p:grpSpPr>
        <p:sp>
          <p:nvSpPr>
            <p:cNvPr id="8296" name="Google Shape;8296;p7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7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7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7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7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1" name="Google Shape;8301;p72"/>
          <p:cNvGrpSpPr/>
          <p:nvPr/>
        </p:nvGrpSpPr>
        <p:grpSpPr>
          <a:xfrm>
            <a:off x="11539479" y="5782729"/>
            <a:ext cx="625169" cy="710902"/>
            <a:chOff x="-9500075" y="3180800"/>
            <a:chExt cx="310350" cy="352875"/>
          </a:xfrm>
        </p:grpSpPr>
        <p:sp>
          <p:nvSpPr>
            <p:cNvPr id="8302" name="Google Shape;8302;p7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7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7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7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7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7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7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7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0" name="Google Shape;8310;p7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1" name="Google Shape;8311;p72"/>
          <p:cNvGrpSpPr/>
          <p:nvPr/>
        </p:nvGrpSpPr>
        <p:grpSpPr>
          <a:xfrm>
            <a:off x="11495060" y="6733758"/>
            <a:ext cx="712443" cy="712514"/>
            <a:chOff x="-9523700" y="3614000"/>
            <a:chExt cx="353675" cy="353675"/>
          </a:xfrm>
        </p:grpSpPr>
        <p:sp>
          <p:nvSpPr>
            <p:cNvPr id="8312" name="Google Shape;8312;p7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7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7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7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7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7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7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7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7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1" name="Google Shape;8321;p72"/>
          <p:cNvGrpSpPr/>
          <p:nvPr/>
        </p:nvGrpSpPr>
        <p:grpSpPr>
          <a:xfrm>
            <a:off x="15064963" y="6779043"/>
            <a:ext cx="712443" cy="709341"/>
            <a:chOff x="-9523700" y="4049550"/>
            <a:chExt cx="353675" cy="352100"/>
          </a:xfrm>
        </p:grpSpPr>
        <p:sp>
          <p:nvSpPr>
            <p:cNvPr id="8322" name="Google Shape;8322;p7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7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7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7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7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7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7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9" name="Google Shape;8329;p72"/>
          <p:cNvGrpSpPr/>
          <p:nvPr/>
        </p:nvGrpSpPr>
        <p:grpSpPr>
          <a:xfrm>
            <a:off x="14177193" y="6778988"/>
            <a:ext cx="714004" cy="622058"/>
            <a:chOff x="-8209150" y="3659675"/>
            <a:chExt cx="354450" cy="308775"/>
          </a:xfrm>
        </p:grpSpPr>
        <p:sp>
          <p:nvSpPr>
            <p:cNvPr id="8330" name="Google Shape;8330;p7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7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7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7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7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7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6" name="Google Shape;8336;p72"/>
          <p:cNvGrpSpPr/>
          <p:nvPr/>
        </p:nvGrpSpPr>
        <p:grpSpPr>
          <a:xfrm>
            <a:off x="12383689" y="3064047"/>
            <a:ext cx="712443" cy="710952"/>
            <a:chOff x="-12643475" y="3212300"/>
            <a:chExt cx="353675" cy="352900"/>
          </a:xfrm>
        </p:grpSpPr>
        <p:sp>
          <p:nvSpPr>
            <p:cNvPr id="8337" name="Google Shape;8337;p7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7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7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7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7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7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7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7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7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6" name="Google Shape;8346;p72"/>
          <p:cNvGrpSpPr/>
          <p:nvPr/>
        </p:nvGrpSpPr>
        <p:grpSpPr>
          <a:xfrm>
            <a:off x="12383689" y="3967595"/>
            <a:ext cx="712443" cy="666732"/>
            <a:chOff x="-12643475" y="3657325"/>
            <a:chExt cx="353675" cy="330950"/>
          </a:xfrm>
        </p:grpSpPr>
        <p:sp>
          <p:nvSpPr>
            <p:cNvPr id="8347" name="Google Shape;8347;p7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7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7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7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7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7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3" name="Google Shape;8353;p72"/>
          <p:cNvGrpSpPr/>
          <p:nvPr/>
        </p:nvGrpSpPr>
        <p:grpSpPr>
          <a:xfrm>
            <a:off x="12404315" y="4836814"/>
            <a:ext cx="712443" cy="706117"/>
            <a:chOff x="-12643475" y="4081850"/>
            <a:chExt cx="353675" cy="350500"/>
          </a:xfrm>
        </p:grpSpPr>
        <p:sp>
          <p:nvSpPr>
            <p:cNvPr id="8354" name="Google Shape;8354;p7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7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7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7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8" name="Google Shape;8358;p72"/>
          <p:cNvGrpSpPr/>
          <p:nvPr/>
        </p:nvGrpSpPr>
        <p:grpSpPr>
          <a:xfrm>
            <a:off x="15949694" y="3064853"/>
            <a:ext cx="710831" cy="709341"/>
            <a:chOff x="-10857925" y="3213875"/>
            <a:chExt cx="352875" cy="352100"/>
          </a:xfrm>
        </p:grpSpPr>
        <p:sp>
          <p:nvSpPr>
            <p:cNvPr id="8359" name="Google Shape;8359;p7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0" name="Google Shape;8360;p7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7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7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7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7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7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7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7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7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9" name="Google Shape;8369;p72"/>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70" name="Google Shape;8370;p72"/>
          <p:cNvGrpSpPr/>
          <p:nvPr/>
        </p:nvGrpSpPr>
        <p:grpSpPr>
          <a:xfrm>
            <a:off x="15969513" y="4856633"/>
            <a:ext cx="712443" cy="666480"/>
            <a:chOff x="-10858725" y="4092875"/>
            <a:chExt cx="353675" cy="330825"/>
          </a:xfrm>
        </p:grpSpPr>
        <p:sp>
          <p:nvSpPr>
            <p:cNvPr id="8371" name="Google Shape;8371;p7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7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7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7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7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7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7" name="Google Shape;8377;p72"/>
          <p:cNvGrpSpPr/>
          <p:nvPr/>
        </p:nvGrpSpPr>
        <p:grpSpPr>
          <a:xfrm>
            <a:off x="12383524" y="5783711"/>
            <a:ext cx="712191" cy="708938"/>
            <a:chOff x="-9089725" y="3180200"/>
            <a:chExt cx="353550" cy="351900"/>
          </a:xfrm>
        </p:grpSpPr>
        <p:sp>
          <p:nvSpPr>
            <p:cNvPr id="8378" name="Google Shape;8378;p7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7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0" name="Google Shape;8380;p72"/>
          <p:cNvGrpSpPr/>
          <p:nvPr/>
        </p:nvGrpSpPr>
        <p:grpSpPr>
          <a:xfrm>
            <a:off x="12486559" y="6734563"/>
            <a:ext cx="504557" cy="710902"/>
            <a:chOff x="-9039300" y="3614000"/>
            <a:chExt cx="250475" cy="352875"/>
          </a:xfrm>
        </p:grpSpPr>
        <p:sp>
          <p:nvSpPr>
            <p:cNvPr id="8381" name="Google Shape;8381;p7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7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3" name="Google Shape;8383;p72"/>
          <p:cNvGrpSpPr/>
          <p:nvPr/>
        </p:nvGrpSpPr>
        <p:grpSpPr>
          <a:xfrm>
            <a:off x="15950491" y="6779043"/>
            <a:ext cx="709270" cy="709341"/>
            <a:chOff x="-9088150" y="4049550"/>
            <a:chExt cx="352100" cy="352100"/>
          </a:xfrm>
        </p:grpSpPr>
        <p:sp>
          <p:nvSpPr>
            <p:cNvPr id="8384" name="Google Shape;8384;p7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7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7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7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7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7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0" name="Google Shape;8390;p72"/>
          <p:cNvGrpSpPr/>
          <p:nvPr/>
        </p:nvGrpSpPr>
        <p:grpSpPr>
          <a:xfrm>
            <a:off x="14219220" y="5783509"/>
            <a:ext cx="631514" cy="709341"/>
            <a:chOff x="-8191825" y="3174500"/>
            <a:chExt cx="313500" cy="352100"/>
          </a:xfrm>
        </p:grpSpPr>
        <p:sp>
          <p:nvSpPr>
            <p:cNvPr id="8391" name="Google Shape;8391;p7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7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7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7" name="Shape 8397"/>
        <p:cNvGrpSpPr/>
        <p:nvPr/>
      </p:nvGrpSpPr>
      <p:grpSpPr>
        <a:xfrm>
          <a:off x="0" y="0"/>
          <a:ext cx="0" cy="0"/>
          <a:chOff x="0" y="0"/>
          <a:chExt cx="0" cy="0"/>
        </a:xfrm>
      </p:grpSpPr>
      <p:sp>
        <p:nvSpPr>
          <p:cNvPr id="8398" name="Google Shape;8398;p73"/>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99" name="Google Shape;8399;p73"/>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00" name="Google Shape;8400;p73"/>
          <p:cNvGrpSpPr/>
          <p:nvPr/>
        </p:nvGrpSpPr>
        <p:grpSpPr>
          <a:xfrm>
            <a:off x="1497709" y="4487015"/>
            <a:ext cx="905596" cy="898946"/>
            <a:chOff x="-21322300" y="3693325"/>
            <a:chExt cx="306400" cy="304150"/>
          </a:xfrm>
        </p:grpSpPr>
        <p:sp>
          <p:nvSpPr>
            <p:cNvPr id="8401" name="Google Shape;8401;p7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7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3" name="Google Shape;8403;p7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7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5" name="Google Shape;8405;p73"/>
          <p:cNvGrpSpPr/>
          <p:nvPr/>
        </p:nvGrpSpPr>
        <p:grpSpPr>
          <a:xfrm>
            <a:off x="1496527" y="5620487"/>
            <a:ext cx="907960" cy="845080"/>
            <a:chOff x="-21322300" y="4077125"/>
            <a:chExt cx="307200" cy="285925"/>
          </a:xfrm>
        </p:grpSpPr>
        <p:sp>
          <p:nvSpPr>
            <p:cNvPr id="8406" name="Google Shape;8406;p7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7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7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7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7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7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7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7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7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7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7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7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8" name="Google Shape;8418;p73"/>
          <p:cNvGrpSpPr/>
          <p:nvPr/>
        </p:nvGrpSpPr>
        <p:grpSpPr>
          <a:xfrm>
            <a:off x="7050880" y="3378255"/>
            <a:ext cx="903305" cy="900424"/>
            <a:chOff x="-19394200" y="3333800"/>
            <a:chExt cx="305625" cy="304650"/>
          </a:xfrm>
        </p:grpSpPr>
        <p:sp>
          <p:nvSpPr>
            <p:cNvPr id="8419" name="Google Shape;8419;p7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7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7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7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7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7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7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7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7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8" name="Google Shape;8428;p73"/>
          <p:cNvGrpSpPr/>
          <p:nvPr/>
        </p:nvGrpSpPr>
        <p:grpSpPr>
          <a:xfrm>
            <a:off x="7048552" y="4487159"/>
            <a:ext cx="907960" cy="898650"/>
            <a:chOff x="-19396575" y="3708500"/>
            <a:chExt cx="307200" cy="304050"/>
          </a:xfrm>
        </p:grpSpPr>
        <p:sp>
          <p:nvSpPr>
            <p:cNvPr id="8429" name="Google Shape;8429;p7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7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7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2" name="Google Shape;8432;p73"/>
          <p:cNvGrpSpPr/>
          <p:nvPr/>
        </p:nvGrpSpPr>
        <p:grpSpPr>
          <a:xfrm>
            <a:off x="7036914" y="5592923"/>
            <a:ext cx="931236" cy="900202"/>
            <a:chOff x="-19394200" y="4084200"/>
            <a:chExt cx="315075" cy="304575"/>
          </a:xfrm>
        </p:grpSpPr>
        <p:sp>
          <p:nvSpPr>
            <p:cNvPr id="8433" name="Google Shape;8433;p7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7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7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7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7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7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9" name="Google Shape;8439;p73"/>
          <p:cNvGrpSpPr/>
          <p:nvPr/>
        </p:nvGrpSpPr>
        <p:grpSpPr>
          <a:xfrm>
            <a:off x="12648335" y="3378001"/>
            <a:ext cx="800894" cy="900941"/>
            <a:chOff x="-17526750" y="3309200"/>
            <a:chExt cx="270975" cy="304825"/>
          </a:xfrm>
        </p:grpSpPr>
        <p:sp>
          <p:nvSpPr>
            <p:cNvPr id="8440" name="Google Shape;8440;p7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7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7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7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4" name="Google Shape;8444;p7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5" name="Google Shape;8445;p73"/>
          <p:cNvGrpSpPr/>
          <p:nvPr/>
        </p:nvGrpSpPr>
        <p:grpSpPr>
          <a:xfrm>
            <a:off x="12600639" y="4488347"/>
            <a:ext cx="896286" cy="896286"/>
            <a:chOff x="-17542500" y="3684100"/>
            <a:chExt cx="303250" cy="303250"/>
          </a:xfrm>
        </p:grpSpPr>
        <p:sp>
          <p:nvSpPr>
            <p:cNvPr id="8446" name="Google Shape;8446;p7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7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7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7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7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7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7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3" name="Google Shape;8453;p73"/>
          <p:cNvGrpSpPr/>
          <p:nvPr/>
        </p:nvGrpSpPr>
        <p:grpSpPr>
          <a:xfrm>
            <a:off x="12599456" y="5621634"/>
            <a:ext cx="898650" cy="842789"/>
            <a:chOff x="-17542500" y="4068450"/>
            <a:chExt cx="304050" cy="285150"/>
          </a:xfrm>
        </p:grpSpPr>
        <p:sp>
          <p:nvSpPr>
            <p:cNvPr id="8454" name="Google Shape;8454;p7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7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7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7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7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7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0" name="Google Shape;8460;p73"/>
          <p:cNvGrpSpPr/>
          <p:nvPr/>
        </p:nvGrpSpPr>
        <p:grpSpPr>
          <a:xfrm>
            <a:off x="7060300" y="6684422"/>
            <a:ext cx="686808" cy="898650"/>
            <a:chOff x="-15652200" y="3335975"/>
            <a:chExt cx="232375" cy="304050"/>
          </a:xfrm>
        </p:grpSpPr>
        <p:sp>
          <p:nvSpPr>
            <p:cNvPr id="8461" name="Google Shape;8461;p7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7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7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4" name="Google Shape;8464;p7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7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7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7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7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7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0" name="Google Shape;8470;p73"/>
          <p:cNvGrpSpPr/>
          <p:nvPr/>
        </p:nvGrpSpPr>
        <p:grpSpPr>
          <a:xfrm>
            <a:off x="2606983" y="3379145"/>
            <a:ext cx="900941" cy="898650"/>
            <a:chOff x="-20946600" y="3317850"/>
            <a:chExt cx="304825" cy="304050"/>
          </a:xfrm>
        </p:grpSpPr>
        <p:sp>
          <p:nvSpPr>
            <p:cNvPr id="8471" name="Google Shape;8471;p7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7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7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4" name="Google Shape;8474;p73"/>
          <p:cNvGrpSpPr/>
          <p:nvPr/>
        </p:nvGrpSpPr>
        <p:grpSpPr>
          <a:xfrm>
            <a:off x="2608128" y="4487458"/>
            <a:ext cx="898650" cy="898059"/>
            <a:chOff x="-20945825" y="3692175"/>
            <a:chExt cx="304050" cy="303850"/>
          </a:xfrm>
        </p:grpSpPr>
        <p:sp>
          <p:nvSpPr>
            <p:cNvPr id="8475" name="Google Shape;8475;p7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7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7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8" name="Google Shape;8478;p7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9" name="Google Shape;8479;p73"/>
          <p:cNvGrpSpPr/>
          <p:nvPr/>
        </p:nvGrpSpPr>
        <p:grpSpPr>
          <a:xfrm>
            <a:off x="2659334" y="5594885"/>
            <a:ext cx="796239" cy="896286"/>
            <a:chOff x="-20930075" y="4066100"/>
            <a:chExt cx="269400" cy="303250"/>
          </a:xfrm>
        </p:grpSpPr>
        <p:sp>
          <p:nvSpPr>
            <p:cNvPr id="8480" name="Google Shape;8480;p7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7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2" name="Google Shape;8482;p73"/>
          <p:cNvGrpSpPr/>
          <p:nvPr/>
        </p:nvGrpSpPr>
        <p:grpSpPr>
          <a:xfrm>
            <a:off x="8221777" y="3379696"/>
            <a:ext cx="745033" cy="897542"/>
            <a:chOff x="-18994100" y="3334775"/>
            <a:chExt cx="252075" cy="303675"/>
          </a:xfrm>
        </p:grpSpPr>
        <p:sp>
          <p:nvSpPr>
            <p:cNvPr id="8483" name="Google Shape;8483;p7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7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7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7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7" name="Google Shape;8487;p73"/>
          <p:cNvGrpSpPr/>
          <p:nvPr/>
        </p:nvGrpSpPr>
        <p:grpSpPr>
          <a:xfrm>
            <a:off x="8250889" y="4489487"/>
            <a:ext cx="686808" cy="893995"/>
            <a:chOff x="-18983850" y="3710075"/>
            <a:chExt cx="232375" cy="302475"/>
          </a:xfrm>
        </p:grpSpPr>
        <p:sp>
          <p:nvSpPr>
            <p:cNvPr id="8488" name="Google Shape;8488;p7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7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7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7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73"/>
          <p:cNvGrpSpPr/>
          <p:nvPr/>
        </p:nvGrpSpPr>
        <p:grpSpPr>
          <a:xfrm>
            <a:off x="8143823" y="5594844"/>
            <a:ext cx="900941" cy="896360"/>
            <a:chOff x="-19020075" y="4084200"/>
            <a:chExt cx="304825" cy="303275"/>
          </a:xfrm>
        </p:grpSpPr>
        <p:sp>
          <p:nvSpPr>
            <p:cNvPr id="8493" name="Google Shape;8493;p7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7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7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7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7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7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7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7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7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2" name="Google Shape;8502;p73"/>
          <p:cNvGrpSpPr/>
          <p:nvPr/>
        </p:nvGrpSpPr>
        <p:grpSpPr>
          <a:xfrm>
            <a:off x="13778352" y="3378001"/>
            <a:ext cx="793874" cy="900941"/>
            <a:chOff x="-17149475" y="3309200"/>
            <a:chExt cx="268600" cy="304825"/>
          </a:xfrm>
        </p:grpSpPr>
        <p:sp>
          <p:nvSpPr>
            <p:cNvPr id="8503" name="Google Shape;8503;p7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7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5" name="Google Shape;8505;p73"/>
          <p:cNvGrpSpPr/>
          <p:nvPr/>
        </p:nvGrpSpPr>
        <p:grpSpPr>
          <a:xfrm>
            <a:off x="13725964" y="4516240"/>
            <a:ext cx="898650" cy="840499"/>
            <a:chOff x="-17168375" y="3692750"/>
            <a:chExt cx="304050" cy="284375"/>
          </a:xfrm>
        </p:grpSpPr>
        <p:sp>
          <p:nvSpPr>
            <p:cNvPr id="8506" name="Google Shape;8506;p7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7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7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7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7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7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7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3" name="Google Shape;8513;p73"/>
          <p:cNvGrpSpPr/>
          <p:nvPr/>
        </p:nvGrpSpPr>
        <p:grpSpPr>
          <a:xfrm>
            <a:off x="13718981" y="5593704"/>
            <a:ext cx="912615" cy="898650"/>
            <a:chOff x="-17170750" y="4058800"/>
            <a:chExt cx="308775" cy="304050"/>
          </a:xfrm>
        </p:grpSpPr>
        <p:sp>
          <p:nvSpPr>
            <p:cNvPr id="8514" name="Google Shape;8514;p7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7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7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7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7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7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7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7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7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7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7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7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7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7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7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7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7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1" name="Google Shape;8531;p73"/>
          <p:cNvGrpSpPr/>
          <p:nvPr/>
        </p:nvGrpSpPr>
        <p:grpSpPr>
          <a:xfrm>
            <a:off x="11442775" y="6686715"/>
            <a:ext cx="900941" cy="893995"/>
            <a:chOff x="-15688425" y="3707725"/>
            <a:chExt cx="304825" cy="302475"/>
          </a:xfrm>
        </p:grpSpPr>
        <p:sp>
          <p:nvSpPr>
            <p:cNvPr id="8532" name="Google Shape;8532;p7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7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7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7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6" name="Google Shape;8536;p7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7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8" name="Google Shape;8538;p73"/>
          <p:cNvGrpSpPr/>
          <p:nvPr/>
        </p:nvGrpSpPr>
        <p:grpSpPr>
          <a:xfrm>
            <a:off x="3731089" y="3380881"/>
            <a:ext cx="903305" cy="895177"/>
            <a:chOff x="-20572500" y="3319025"/>
            <a:chExt cx="305625" cy="302875"/>
          </a:xfrm>
        </p:grpSpPr>
        <p:sp>
          <p:nvSpPr>
            <p:cNvPr id="8539" name="Google Shape;8539;p7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7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1" name="Google Shape;8541;p73"/>
          <p:cNvGrpSpPr/>
          <p:nvPr/>
        </p:nvGrpSpPr>
        <p:grpSpPr>
          <a:xfrm>
            <a:off x="3733416" y="4610820"/>
            <a:ext cx="898650" cy="651340"/>
            <a:chOff x="-20571700" y="3722875"/>
            <a:chExt cx="304050" cy="220375"/>
          </a:xfrm>
        </p:grpSpPr>
        <p:sp>
          <p:nvSpPr>
            <p:cNvPr id="8542" name="Google Shape;8542;p7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7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7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7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7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7" name="Google Shape;8547;p7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7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9" name="Google Shape;8549;p73"/>
          <p:cNvGrpSpPr/>
          <p:nvPr/>
        </p:nvGrpSpPr>
        <p:grpSpPr>
          <a:xfrm>
            <a:off x="3732271" y="5592557"/>
            <a:ext cx="900941" cy="900941"/>
            <a:chOff x="-20571700" y="4066875"/>
            <a:chExt cx="304825" cy="304825"/>
          </a:xfrm>
        </p:grpSpPr>
        <p:sp>
          <p:nvSpPr>
            <p:cNvPr id="8550" name="Google Shape;8550;p7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7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7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7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7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7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6" name="Google Shape;8556;p73"/>
          <p:cNvGrpSpPr/>
          <p:nvPr/>
        </p:nvGrpSpPr>
        <p:grpSpPr>
          <a:xfrm>
            <a:off x="9265675" y="3376519"/>
            <a:ext cx="907960" cy="903896"/>
            <a:chOff x="-18645175" y="3334200"/>
            <a:chExt cx="307200" cy="305825"/>
          </a:xfrm>
        </p:grpSpPr>
        <p:sp>
          <p:nvSpPr>
            <p:cNvPr id="8557" name="Google Shape;8557;p7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8" name="Google Shape;8558;p7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9" name="Google Shape;8559;p7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7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7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2" name="Google Shape;8562;p73"/>
          <p:cNvGrpSpPr/>
          <p:nvPr/>
        </p:nvGrpSpPr>
        <p:grpSpPr>
          <a:xfrm>
            <a:off x="9266857" y="4485977"/>
            <a:ext cx="905596" cy="901015"/>
            <a:chOff x="-18645175" y="3708500"/>
            <a:chExt cx="306400" cy="304850"/>
          </a:xfrm>
        </p:grpSpPr>
        <p:sp>
          <p:nvSpPr>
            <p:cNvPr id="8563" name="Google Shape;8563;p7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7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7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6" name="Google Shape;8566;p7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7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7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7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0" name="Google Shape;8570;p73"/>
          <p:cNvGrpSpPr/>
          <p:nvPr/>
        </p:nvGrpSpPr>
        <p:grpSpPr>
          <a:xfrm>
            <a:off x="9262202" y="5591261"/>
            <a:ext cx="914906" cy="903527"/>
            <a:chOff x="-18647525" y="4082625"/>
            <a:chExt cx="309550" cy="305700"/>
          </a:xfrm>
        </p:grpSpPr>
        <p:sp>
          <p:nvSpPr>
            <p:cNvPr id="8571" name="Google Shape;8571;p7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7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7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7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5" name="Google Shape;8575;p73"/>
          <p:cNvGrpSpPr/>
          <p:nvPr/>
        </p:nvGrpSpPr>
        <p:grpSpPr>
          <a:xfrm>
            <a:off x="14882970" y="3379184"/>
            <a:ext cx="791510" cy="898576"/>
            <a:chOff x="-16775350" y="3309200"/>
            <a:chExt cx="267800" cy="304025"/>
          </a:xfrm>
        </p:grpSpPr>
        <p:sp>
          <p:nvSpPr>
            <p:cNvPr id="8576" name="Google Shape;8576;p7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7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7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9" name="Google Shape;8579;p73"/>
          <p:cNvGrpSpPr/>
          <p:nvPr/>
        </p:nvGrpSpPr>
        <p:grpSpPr>
          <a:xfrm>
            <a:off x="14882970" y="4483654"/>
            <a:ext cx="791510" cy="905670"/>
            <a:chOff x="-16775350" y="3683300"/>
            <a:chExt cx="267800" cy="306425"/>
          </a:xfrm>
        </p:grpSpPr>
        <p:sp>
          <p:nvSpPr>
            <p:cNvPr id="8580" name="Google Shape;8580;p7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7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7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3" name="Google Shape;8583;p73"/>
          <p:cNvGrpSpPr/>
          <p:nvPr/>
        </p:nvGrpSpPr>
        <p:grpSpPr>
          <a:xfrm>
            <a:off x="14827072" y="5593741"/>
            <a:ext cx="903305" cy="898576"/>
            <a:chOff x="-16794250" y="4058225"/>
            <a:chExt cx="305625" cy="304025"/>
          </a:xfrm>
        </p:grpSpPr>
        <p:sp>
          <p:nvSpPr>
            <p:cNvPr id="8584" name="Google Shape;8584;p7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7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7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7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7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7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7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7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2" name="Google Shape;8592;p7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3" name="Google Shape;8593;p73"/>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4" name="Google Shape;8594;p73"/>
          <p:cNvGrpSpPr/>
          <p:nvPr/>
        </p:nvGrpSpPr>
        <p:grpSpPr>
          <a:xfrm>
            <a:off x="4829907" y="3379145"/>
            <a:ext cx="914906" cy="898650"/>
            <a:chOff x="-20199150" y="3317850"/>
            <a:chExt cx="309550" cy="304050"/>
          </a:xfrm>
        </p:grpSpPr>
        <p:sp>
          <p:nvSpPr>
            <p:cNvPr id="8595" name="Google Shape;8595;p7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7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7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7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7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7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7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2" name="Google Shape;8602;p73"/>
          <p:cNvGrpSpPr/>
          <p:nvPr/>
        </p:nvGrpSpPr>
        <p:grpSpPr>
          <a:xfrm>
            <a:off x="4834562" y="4485722"/>
            <a:ext cx="905596" cy="901532"/>
            <a:chOff x="-20199150" y="3693150"/>
            <a:chExt cx="306400" cy="305025"/>
          </a:xfrm>
        </p:grpSpPr>
        <p:sp>
          <p:nvSpPr>
            <p:cNvPr id="8603" name="Google Shape;8603;p7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7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7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7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7" name="Google Shape;8607;p7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8" name="Google Shape;8608;p7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9" name="Google Shape;8609;p73"/>
          <p:cNvGrpSpPr/>
          <p:nvPr/>
        </p:nvGrpSpPr>
        <p:grpSpPr>
          <a:xfrm>
            <a:off x="4835707" y="5591375"/>
            <a:ext cx="903305" cy="903305"/>
            <a:chOff x="-20197575" y="4066875"/>
            <a:chExt cx="305625" cy="305625"/>
          </a:xfrm>
        </p:grpSpPr>
        <p:sp>
          <p:nvSpPr>
            <p:cNvPr id="8610" name="Google Shape;8610;p7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7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7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7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7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7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7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7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8" name="Google Shape;8618;p73"/>
          <p:cNvGrpSpPr/>
          <p:nvPr/>
        </p:nvGrpSpPr>
        <p:grpSpPr>
          <a:xfrm>
            <a:off x="10400143" y="3375041"/>
            <a:ext cx="898650" cy="906852"/>
            <a:chOff x="-18271050" y="3333200"/>
            <a:chExt cx="304050" cy="306825"/>
          </a:xfrm>
        </p:grpSpPr>
        <p:sp>
          <p:nvSpPr>
            <p:cNvPr id="8619" name="Google Shape;8619;p7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7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7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7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7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4" name="Google Shape;8624;p73"/>
          <p:cNvGrpSpPr/>
          <p:nvPr/>
        </p:nvGrpSpPr>
        <p:grpSpPr>
          <a:xfrm>
            <a:off x="10401288" y="4488341"/>
            <a:ext cx="896360" cy="896286"/>
            <a:chOff x="-18270275" y="3710875"/>
            <a:chExt cx="303275" cy="303250"/>
          </a:xfrm>
        </p:grpSpPr>
        <p:sp>
          <p:nvSpPr>
            <p:cNvPr id="8625" name="Google Shape;8625;p7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7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7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7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7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7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1" name="Google Shape;8631;p73"/>
          <p:cNvGrpSpPr/>
          <p:nvPr/>
        </p:nvGrpSpPr>
        <p:grpSpPr>
          <a:xfrm>
            <a:off x="10508391" y="5594844"/>
            <a:ext cx="682152" cy="896360"/>
            <a:chOff x="-18234025" y="4084200"/>
            <a:chExt cx="230800" cy="303275"/>
          </a:xfrm>
        </p:grpSpPr>
        <p:sp>
          <p:nvSpPr>
            <p:cNvPr id="8632" name="Google Shape;8632;p7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7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7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5" name="Google Shape;8635;p73"/>
          <p:cNvGrpSpPr/>
          <p:nvPr/>
        </p:nvGrpSpPr>
        <p:grpSpPr>
          <a:xfrm>
            <a:off x="4733501" y="6683282"/>
            <a:ext cx="898650" cy="900941"/>
            <a:chOff x="-16419350" y="3308400"/>
            <a:chExt cx="304050" cy="304825"/>
          </a:xfrm>
        </p:grpSpPr>
        <p:sp>
          <p:nvSpPr>
            <p:cNvPr id="8636" name="Google Shape;8636;p7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7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8" name="Google Shape;8638;p7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9" name="Google Shape;8639;p7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7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7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7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3" name="Google Shape;8643;p73"/>
          <p:cNvGrpSpPr/>
          <p:nvPr/>
        </p:nvGrpSpPr>
        <p:grpSpPr>
          <a:xfrm>
            <a:off x="9276613" y="6680845"/>
            <a:ext cx="791510" cy="905744"/>
            <a:chOff x="-16401225" y="3683275"/>
            <a:chExt cx="267800" cy="306450"/>
          </a:xfrm>
        </p:grpSpPr>
        <p:sp>
          <p:nvSpPr>
            <p:cNvPr id="8644" name="Google Shape;8644;p7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7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7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7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7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7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7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1" name="Google Shape;8651;p73"/>
          <p:cNvGrpSpPr/>
          <p:nvPr/>
        </p:nvGrpSpPr>
        <p:grpSpPr>
          <a:xfrm>
            <a:off x="16007511" y="5594124"/>
            <a:ext cx="900941" cy="896360"/>
            <a:chOff x="-16419350" y="4058200"/>
            <a:chExt cx="304825" cy="303275"/>
          </a:xfrm>
        </p:grpSpPr>
        <p:sp>
          <p:nvSpPr>
            <p:cNvPr id="8652" name="Google Shape;8652;p7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7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7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7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6" name="Google Shape;8656;p7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7" name="Google Shape;8657;p7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7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9" name="Google Shape;8659;p73"/>
          <p:cNvGrpSpPr/>
          <p:nvPr/>
        </p:nvGrpSpPr>
        <p:grpSpPr>
          <a:xfrm>
            <a:off x="8061286" y="6686160"/>
            <a:ext cx="901015" cy="895177"/>
            <a:chOff x="-15296200" y="3326900"/>
            <a:chExt cx="304850" cy="302875"/>
          </a:xfrm>
        </p:grpSpPr>
        <p:sp>
          <p:nvSpPr>
            <p:cNvPr id="8660" name="Google Shape;8660;p7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7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7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7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4" name="Google Shape;8664;p7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5" name="Google Shape;8665;p73"/>
          <p:cNvGrpSpPr/>
          <p:nvPr/>
        </p:nvGrpSpPr>
        <p:grpSpPr>
          <a:xfrm>
            <a:off x="5892592" y="3413762"/>
            <a:ext cx="973131" cy="829415"/>
            <a:chOff x="-19835275" y="3330250"/>
            <a:chExt cx="329250" cy="280625"/>
          </a:xfrm>
        </p:grpSpPr>
        <p:sp>
          <p:nvSpPr>
            <p:cNvPr id="8666" name="Google Shape;8666;p7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7" name="Google Shape;8667;p7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7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9" name="Google Shape;8669;p73"/>
          <p:cNvGrpSpPr/>
          <p:nvPr/>
        </p:nvGrpSpPr>
        <p:grpSpPr>
          <a:xfrm>
            <a:off x="5928650" y="4486941"/>
            <a:ext cx="901015" cy="899094"/>
            <a:chOff x="-19822675" y="3692750"/>
            <a:chExt cx="304850" cy="304200"/>
          </a:xfrm>
        </p:grpSpPr>
        <p:sp>
          <p:nvSpPr>
            <p:cNvPr id="8670" name="Google Shape;8670;p7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7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7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7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7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5" name="Google Shape;8675;p73"/>
          <p:cNvGrpSpPr/>
          <p:nvPr/>
        </p:nvGrpSpPr>
        <p:grpSpPr>
          <a:xfrm>
            <a:off x="5929833" y="5592557"/>
            <a:ext cx="898650" cy="900941"/>
            <a:chOff x="-19822675" y="4066875"/>
            <a:chExt cx="304050" cy="304825"/>
          </a:xfrm>
        </p:grpSpPr>
        <p:sp>
          <p:nvSpPr>
            <p:cNvPr id="8676" name="Google Shape;8676;p7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7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7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9" name="Google Shape;8679;p7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0" name="Google Shape;8680;p7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7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2" name="Google Shape;8682;p73"/>
          <p:cNvGrpSpPr/>
          <p:nvPr/>
        </p:nvGrpSpPr>
        <p:grpSpPr>
          <a:xfrm>
            <a:off x="11547970" y="3379142"/>
            <a:ext cx="798603" cy="898650"/>
            <a:chOff x="-17878825" y="3334400"/>
            <a:chExt cx="270200" cy="304050"/>
          </a:xfrm>
        </p:grpSpPr>
        <p:sp>
          <p:nvSpPr>
            <p:cNvPr id="8683" name="Google Shape;8683;p7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7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7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7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7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7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9" name="Google Shape;8689;p7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0" name="Google Shape;8690;p73"/>
          <p:cNvGrpSpPr/>
          <p:nvPr/>
        </p:nvGrpSpPr>
        <p:grpSpPr>
          <a:xfrm>
            <a:off x="11495619" y="4484832"/>
            <a:ext cx="903305" cy="903305"/>
            <a:chOff x="-17896150" y="3709300"/>
            <a:chExt cx="305625" cy="305625"/>
          </a:xfrm>
        </p:grpSpPr>
        <p:sp>
          <p:nvSpPr>
            <p:cNvPr id="8691" name="Google Shape;8691;p7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7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7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7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5" name="Google Shape;8695;p73"/>
          <p:cNvGrpSpPr/>
          <p:nvPr/>
        </p:nvGrpSpPr>
        <p:grpSpPr>
          <a:xfrm>
            <a:off x="11551480" y="5591371"/>
            <a:ext cx="791584" cy="903305"/>
            <a:chOff x="-17878025" y="4082625"/>
            <a:chExt cx="267825" cy="305625"/>
          </a:xfrm>
        </p:grpSpPr>
        <p:sp>
          <p:nvSpPr>
            <p:cNvPr id="8696" name="Google Shape;8696;p7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7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7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7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7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7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7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3" name="Google Shape;8703;p73"/>
          <p:cNvGrpSpPr/>
          <p:nvPr/>
        </p:nvGrpSpPr>
        <p:grpSpPr>
          <a:xfrm>
            <a:off x="5839265" y="6710030"/>
            <a:ext cx="901015" cy="847444"/>
            <a:chOff x="-16044450" y="3317850"/>
            <a:chExt cx="304850" cy="286725"/>
          </a:xfrm>
        </p:grpSpPr>
        <p:sp>
          <p:nvSpPr>
            <p:cNvPr id="8704" name="Google Shape;8704;p7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7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7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7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08" name="Google Shape;8708;p73"/>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09" name="Google Shape;8709;p73"/>
          <p:cNvGrpSpPr/>
          <p:nvPr/>
        </p:nvGrpSpPr>
        <p:grpSpPr>
          <a:xfrm>
            <a:off x="16084298" y="4487448"/>
            <a:ext cx="747323" cy="898059"/>
            <a:chOff x="-16018450" y="4058400"/>
            <a:chExt cx="252850" cy="303850"/>
          </a:xfrm>
        </p:grpSpPr>
        <p:sp>
          <p:nvSpPr>
            <p:cNvPr id="8710" name="Google Shape;8710;p7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7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7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7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14" name="Google Shape;8714;p73"/>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8" name="Shape 8718"/>
        <p:cNvGrpSpPr/>
        <p:nvPr/>
      </p:nvGrpSpPr>
      <p:grpSpPr>
        <a:xfrm>
          <a:off x="0" y="0"/>
          <a:ext cx="0" cy="0"/>
          <a:chOff x="0" y="0"/>
          <a:chExt cx="0" cy="0"/>
        </a:xfrm>
      </p:grpSpPr>
      <p:sp>
        <p:nvSpPr>
          <p:cNvPr id="8719" name="Google Shape;8719;p74"/>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20" name="Google Shape;8720;p74"/>
          <p:cNvGrpSpPr/>
          <p:nvPr/>
        </p:nvGrpSpPr>
        <p:grpSpPr>
          <a:xfrm>
            <a:off x="1691803" y="3378483"/>
            <a:ext cx="884675" cy="839246"/>
            <a:chOff x="-6696925" y="3272575"/>
            <a:chExt cx="307200" cy="291425"/>
          </a:xfrm>
        </p:grpSpPr>
        <p:sp>
          <p:nvSpPr>
            <p:cNvPr id="8721" name="Google Shape;8721;p7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7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3" name="Google Shape;8723;p74"/>
          <p:cNvGrpSpPr/>
          <p:nvPr/>
        </p:nvGrpSpPr>
        <p:grpSpPr>
          <a:xfrm>
            <a:off x="1691768" y="4409271"/>
            <a:ext cx="884747" cy="841550"/>
            <a:chOff x="-6690625" y="3631325"/>
            <a:chExt cx="307225" cy="292225"/>
          </a:xfrm>
        </p:grpSpPr>
        <p:sp>
          <p:nvSpPr>
            <p:cNvPr id="8724" name="Google Shape;8724;p7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7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7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7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7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9" name="Google Shape;8729;p74"/>
          <p:cNvGrpSpPr/>
          <p:nvPr/>
        </p:nvGrpSpPr>
        <p:grpSpPr>
          <a:xfrm>
            <a:off x="1736011" y="5513944"/>
            <a:ext cx="843853" cy="838742"/>
            <a:chOff x="-6689825" y="3992050"/>
            <a:chExt cx="293025" cy="291250"/>
          </a:xfrm>
        </p:grpSpPr>
        <p:sp>
          <p:nvSpPr>
            <p:cNvPr id="8730" name="Google Shape;8730;p7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7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7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7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7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7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6" name="Google Shape;8736;p7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7" name="Google Shape;8737;p7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7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7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7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7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42" name="Google Shape;8742;p74"/>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43" name="Google Shape;8743;p74"/>
          <p:cNvGrpSpPr/>
          <p:nvPr/>
        </p:nvGrpSpPr>
        <p:grpSpPr>
          <a:xfrm>
            <a:off x="7102633" y="4410384"/>
            <a:ext cx="846085" cy="839318"/>
            <a:chOff x="-4837325" y="3612425"/>
            <a:chExt cx="293800" cy="291450"/>
          </a:xfrm>
        </p:grpSpPr>
        <p:sp>
          <p:nvSpPr>
            <p:cNvPr id="8744" name="Google Shape;8744;p7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5" name="Google Shape;8745;p7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6" name="Google Shape;8746;p7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7" name="Google Shape;8747;p74"/>
          <p:cNvGrpSpPr/>
          <p:nvPr/>
        </p:nvGrpSpPr>
        <p:grpSpPr>
          <a:xfrm>
            <a:off x="7128698" y="5513653"/>
            <a:ext cx="841550" cy="839318"/>
            <a:chOff x="-4837325" y="3971575"/>
            <a:chExt cx="292225" cy="291450"/>
          </a:xfrm>
        </p:grpSpPr>
        <p:sp>
          <p:nvSpPr>
            <p:cNvPr id="8748" name="Google Shape;8748;p7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7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0" name="Google Shape;8750;p7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1" name="Google Shape;8751;p7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7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7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4" name="Google Shape;8754;p74"/>
          <p:cNvGrpSpPr/>
          <p:nvPr/>
        </p:nvGrpSpPr>
        <p:grpSpPr>
          <a:xfrm>
            <a:off x="12512728" y="3428370"/>
            <a:ext cx="861996" cy="739461"/>
            <a:chOff x="-3037625" y="3254850"/>
            <a:chExt cx="299325" cy="256775"/>
          </a:xfrm>
        </p:grpSpPr>
        <p:sp>
          <p:nvSpPr>
            <p:cNvPr id="8755" name="Google Shape;8755;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9" name="Google Shape;8759;p74"/>
          <p:cNvGrpSpPr/>
          <p:nvPr/>
        </p:nvGrpSpPr>
        <p:grpSpPr>
          <a:xfrm>
            <a:off x="12520648" y="4409230"/>
            <a:ext cx="846157" cy="841622"/>
            <a:chOff x="-3031325" y="3597450"/>
            <a:chExt cx="293825" cy="292250"/>
          </a:xfrm>
        </p:grpSpPr>
        <p:sp>
          <p:nvSpPr>
            <p:cNvPr id="8760" name="Google Shape;8760;p7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7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7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7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4" name="Google Shape;8764;p74"/>
          <p:cNvGrpSpPr/>
          <p:nvPr/>
        </p:nvGrpSpPr>
        <p:grpSpPr>
          <a:xfrm>
            <a:off x="12545597" y="5562427"/>
            <a:ext cx="843853" cy="741764"/>
            <a:chOff x="-3030525" y="3973150"/>
            <a:chExt cx="293025" cy="257575"/>
          </a:xfrm>
        </p:grpSpPr>
        <p:sp>
          <p:nvSpPr>
            <p:cNvPr id="8765" name="Google Shape;8765;p7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6" name="Google Shape;8766;p7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7" name="Google Shape;8767;p74"/>
          <p:cNvGrpSpPr/>
          <p:nvPr/>
        </p:nvGrpSpPr>
        <p:grpSpPr>
          <a:xfrm>
            <a:off x="2748783" y="6738853"/>
            <a:ext cx="843853" cy="594391"/>
            <a:chOff x="-1199300" y="3279250"/>
            <a:chExt cx="293025" cy="206400"/>
          </a:xfrm>
        </p:grpSpPr>
        <p:sp>
          <p:nvSpPr>
            <p:cNvPr id="8768" name="Google Shape;8768;p7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7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7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7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2" name="Google Shape;8772;p74"/>
          <p:cNvGrpSpPr/>
          <p:nvPr/>
        </p:nvGrpSpPr>
        <p:grpSpPr>
          <a:xfrm>
            <a:off x="2762955" y="3377547"/>
            <a:ext cx="889210" cy="841118"/>
            <a:chOff x="-6338550" y="3272950"/>
            <a:chExt cx="308775" cy="292075"/>
          </a:xfrm>
        </p:grpSpPr>
        <p:sp>
          <p:nvSpPr>
            <p:cNvPr id="8773" name="Google Shape;8773;p7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7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7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6" name="Google Shape;8776;p74"/>
          <p:cNvGrpSpPr/>
          <p:nvPr/>
        </p:nvGrpSpPr>
        <p:grpSpPr>
          <a:xfrm>
            <a:off x="2785634" y="4410387"/>
            <a:ext cx="843853" cy="839318"/>
            <a:chOff x="-6329100" y="3632100"/>
            <a:chExt cx="293025" cy="291450"/>
          </a:xfrm>
        </p:grpSpPr>
        <p:sp>
          <p:nvSpPr>
            <p:cNvPr id="8777" name="Google Shape;8777;p7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7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7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0" name="Google Shape;8780;p74"/>
          <p:cNvGrpSpPr/>
          <p:nvPr/>
        </p:nvGrpSpPr>
        <p:grpSpPr>
          <a:xfrm>
            <a:off x="2811735" y="5513656"/>
            <a:ext cx="839246" cy="839318"/>
            <a:chOff x="-6329875" y="3992050"/>
            <a:chExt cx="291425" cy="291450"/>
          </a:xfrm>
        </p:grpSpPr>
        <p:sp>
          <p:nvSpPr>
            <p:cNvPr id="8781" name="Google Shape;8781;p7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7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7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7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5" name="Google Shape;8785;p74"/>
          <p:cNvGrpSpPr/>
          <p:nvPr/>
        </p:nvGrpSpPr>
        <p:grpSpPr>
          <a:xfrm>
            <a:off x="8184008" y="3375060"/>
            <a:ext cx="846157" cy="846085"/>
            <a:chOff x="-4478975" y="3251700"/>
            <a:chExt cx="293825" cy="293800"/>
          </a:xfrm>
        </p:grpSpPr>
        <p:sp>
          <p:nvSpPr>
            <p:cNvPr id="8786" name="Google Shape;8786;p7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7" name="Google Shape;8787;p7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8" name="Google Shape;8788;p7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9" name="Google Shape;8789;p74"/>
          <p:cNvGrpSpPr/>
          <p:nvPr/>
        </p:nvGrpSpPr>
        <p:grpSpPr>
          <a:xfrm>
            <a:off x="8184008" y="4410384"/>
            <a:ext cx="846157" cy="839318"/>
            <a:chOff x="-4475825" y="3612425"/>
            <a:chExt cx="293825" cy="291450"/>
          </a:xfrm>
        </p:grpSpPr>
        <p:sp>
          <p:nvSpPr>
            <p:cNvPr id="8790" name="Google Shape;8790;p7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7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2" name="Google Shape;8792;p7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3" name="Google Shape;8793;p74"/>
          <p:cNvGrpSpPr/>
          <p:nvPr/>
        </p:nvGrpSpPr>
        <p:grpSpPr>
          <a:xfrm>
            <a:off x="8202154" y="5513689"/>
            <a:ext cx="857460" cy="839246"/>
            <a:chOff x="-4480550" y="3970800"/>
            <a:chExt cx="297750" cy="291425"/>
          </a:xfrm>
        </p:grpSpPr>
        <p:sp>
          <p:nvSpPr>
            <p:cNvPr id="8794" name="Google Shape;8794;p7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7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6" name="Google Shape;8796;p74"/>
          <p:cNvGrpSpPr/>
          <p:nvPr/>
        </p:nvGrpSpPr>
        <p:grpSpPr>
          <a:xfrm>
            <a:off x="13609820" y="3378442"/>
            <a:ext cx="830246" cy="839318"/>
            <a:chOff x="-2668225" y="3239075"/>
            <a:chExt cx="288300" cy="291450"/>
          </a:xfrm>
        </p:grpSpPr>
        <p:sp>
          <p:nvSpPr>
            <p:cNvPr id="8797" name="Google Shape;8797;p7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7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7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7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7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2" name="Google Shape;8802;p74"/>
          <p:cNvGrpSpPr/>
          <p:nvPr/>
        </p:nvGrpSpPr>
        <p:grpSpPr>
          <a:xfrm>
            <a:off x="13604132" y="4410382"/>
            <a:ext cx="841622" cy="839318"/>
            <a:chOff x="-2671375" y="3597450"/>
            <a:chExt cx="292250" cy="291450"/>
          </a:xfrm>
        </p:grpSpPr>
        <p:sp>
          <p:nvSpPr>
            <p:cNvPr id="8803" name="Google Shape;8803;p7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7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5" name="Google Shape;8805;p74"/>
          <p:cNvGrpSpPr/>
          <p:nvPr/>
        </p:nvGrpSpPr>
        <p:grpSpPr>
          <a:xfrm>
            <a:off x="13625698" y="5511383"/>
            <a:ext cx="846085" cy="843853"/>
            <a:chOff x="-2670575" y="3956600"/>
            <a:chExt cx="293800" cy="293025"/>
          </a:xfrm>
        </p:grpSpPr>
        <p:sp>
          <p:nvSpPr>
            <p:cNvPr id="8806" name="Google Shape;8806;p7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7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7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7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0" name="Google Shape;8810;p74"/>
          <p:cNvGrpSpPr/>
          <p:nvPr/>
        </p:nvGrpSpPr>
        <p:grpSpPr>
          <a:xfrm>
            <a:off x="6140740" y="6623895"/>
            <a:ext cx="852925" cy="836726"/>
            <a:chOff x="-1183550" y="3586525"/>
            <a:chExt cx="296175" cy="290550"/>
          </a:xfrm>
        </p:grpSpPr>
        <p:sp>
          <p:nvSpPr>
            <p:cNvPr id="8811" name="Google Shape;8811;p7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7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7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7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7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7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7" name="Google Shape;8817;p7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7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7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0" name="Google Shape;8820;p74"/>
          <p:cNvGrpSpPr/>
          <p:nvPr/>
        </p:nvGrpSpPr>
        <p:grpSpPr>
          <a:xfrm>
            <a:off x="3856621" y="4407651"/>
            <a:ext cx="864300" cy="844789"/>
            <a:chOff x="-5974675" y="3632100"/>
            <a:chExt cx="300125" cy="293350"/>
          </a:xfrm>
        </p:grpSpPr>
        <p:sp>
          <p:nvSpPr>
            <p:cNvPr id="8821" name="Google Shape;8821;p7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7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7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4" name="Google Shape;8824;p74"/>
          <p:cNvGrpSpPr/>
          <p:nvPr/>
        </p:nvGrpSpPr>
        <p:grpSpPr>
          <a:xfrm>
            <a:off x="3916703" y="5511388"/>
            <a:ext cx="791729" cy="843853"/>
            <a:chOff x="-5971525" y="3990475"/>
            <a:chExt cx="274925" cy="293025"/>
          </a:xfrm>
        </p:grpSpPr>
        <p:sp>
          <p:nvSpPr>
            <p:cNvPr id="8825" name="Google Shape;8825;p7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7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7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7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9" name="Google Shape;8829;p74"/>
          <p:cNvGrpSpPr/>
          <p:nvPr/>
        </p:nvGrpSpPr>
        <p:grpSpPr>
          <a:xfrm>
            <a:off x="9263115" y="3379596"/>
            <a:ext cx="841550" cy="837014"/>
            <a:chOff x="-4118225" y="3253275"/>
            <a:chExt cx="292225" cy="290650"/>
          </a:xfrm>
        </p:grpSpPr>
        <p:sp>
          <p:nvSpPr>
            <p:cNvPr id="8830" name="Google Shape;8830;p7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7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2" name="Google Shape;8832;p74"/>
          <p:cNvGrpSpPr/>
          <p:nvPr/>
        </p:nvGrpSpPr>
        <p:grpSpPr>
          <a:xfrm>
            <a:off x="9364016" y="4409844"/>
            <a:ext cx="639748" cy="840398"/>
            <a:chOff x="-4082800" y="3612425"/>
            <a:chExt cx="222150" cy="291825"/>
          </a:xfrm>
        </p:grpSpPr>
        <p:sp>
          <p:nvSpPr>
            <p:cNvPr id="8833" name="Google Shape;8833;p7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7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7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6" name="Google Shape;8836;p74"/>
          <p:cNvGrpSpPr/>
          <p:nvPr/>
        </p:nvGrpSpPr>
        <p:grpSpPr>
          <a:xfrm>
            <a:off x="9286913" y="5539752"/>
            <a:ext cx="841550" cy="787121"/>
            <a:chOff x="-4118225" y="3990475"/>
            <a:chExt cx="292225" cy="273325"/>
          </a:xfrm>
        </p:grpSpPr>
        <p:sp>
          <p:nvSpPr>
            <p:cNvPr id="8837" name="Google Shape;8837;p7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7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7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7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1" name="Google Shape;8841;p74"/>
          <p:cNvGrpSpPr/>
          <p:nvPr/>
        </p:nvGrpSpPr>
        <p:grpSpPr>
          <a:xfrm>
            <a:off x="14708221" y="3376174"/>
            <a:ext cx="789425" cy="843853"/>
            <a:chOff x="-2312225" y="3238300"/>
            <a:chExt cx="274125" cy="293025"/>
          </a:xfrm>
        </p:grpSpPr>
        <p:sp>
          <p:nvSpPr>
            <p:cNvPr id="8842" name="Google Shape;8842;p7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7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4" name="Google Shape;8844;p74"/>
          <p:cNvGrpSpPr/>
          <p:nvPr/>
        </p:nvGrpSpPr>
        <p:grpSpPr>
          <a:xfrm>
            <a:off x="14682124" y="4307172"/>
            <a:ext cx="841622" cy="1045727"/>
            <a:chOff x="-2310650" y="3525775"/>
            <a:chExt cx="292250" cy="363125"/>
          </a:xfrm>
        </p:grpSpPr>
        <p:sp>
          <p:nvSpPr>
            <p:cNvPr id="8845" name="Google Shape;8845;p7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7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7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8" name="Google Shape;8848;p7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9" name="Google Shape;8849;p74"/>
          <p:cNvGrpSpPr/>
          <p:nvPr/>
        </p:nvGrpSpPr>
        <p:grpSpPr>
          <a:xfrm>
            <a:off x="14703654" y="5513651"/>
            <a:ext cx="846157" cy="839318"/>
            <a:chOff x="-2310650" y="3958175"/>
            <a:chExt cx="293825" cy="291450"/>
          </a:xfrm>
        </p:grpSpPr>
        <p:sp>
          <p:nvSpPr>
            <p:cNvPr id="8850" name="Google Shape;8850;p7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7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2" name="Google Shape;8852;p74"/>
          <p:cNvGrpSpPr/>
          <p:nvPr/>
        </p:nvGrpSpPr>
        <p:grpSpPr>
          <a:xfrm>
            <a:off x="9437376" y="6616917"/>
            <a:ext cx="848317" cy="839318"/>
            <a:chOff x="-1182750" y="3962900"/>
            <a:chExt cx="294575" cy="291450"/>
          </a:xfrm>
        </p:grpSpPr>
        <p:sp>
          <p:nvSpPr>
            <p:cNvPr id="8853" name="Google Shape;8853;p7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7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7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7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7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7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7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0" name="Google Shape;8860;p74"/>
          <p:cNvGrpSpPr/>
          <p:nvPr/>
        </p:nvGrpSpPr>
        <p:grpSpPr>
          <a:xfrm>
            <a:off x="4943648" y="3378447"/>
            <a:ext cx="848389" cy="839318"/>
            <a:chOff x="-5611575" y="3272950"/>
            <a:chExt cx="294600" cy="291450"/>
          </a:xfrm>
        </p:grpSpPr>
        <p:sp>
          <p:nvSpPr>
            <p:cNvPr id="8861" name="Google Shape;8861;p7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7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7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7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5" name="Google Shape;8865;p7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6" name="Google Shape;8866;p74"/>
          <p:cNvGrpSpPr/>
          <p:nvPr/>
        </p:nvGrpSpPr>
        <p:grpSpPr>
          <a:xfrm>
            <a:off x="4943647" y="4411539"/>
            <a:ext cx="848389" cy="837014"/>
            <a:chOff x="-5613150" y="3632900"/>
            <a:chExt cx="294600" cy="290650"/>
          </a:xfrm>
        </p:grpSpPr>
        <p:sp>
          <p:nvSpPr>
            <p:cNvPr id="8867" name="Google Shape;8867;p7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7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9" name="Google Shape;8869;p74"/>
          <p:cNvGrpSpPr/>
          <p:nvPr/>
        </p:nvGrpSpPr>
        <p:grpSpPr>
          <a:xfrm>
            <a:off x="10310421" y="3378876"/>
            <a:ext cx="869268" cy="838454"/>
            <a:chOff x="-3768700" y="3253275"/>
            <a:chExt cx="301850" cy="291150"/>
          </a:xfrm>
        </p:grpSpPr>
        <p:sp>
          <p:nvSpPr>
            <p:cNvPr id="8870" name="Google Shape;8870;p7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7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2" name="Google Shape;8872;p7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3" name="Google Shape;8873;p74"/>
          <p:cNvGrpSpPr/>
          <p:nvPr/>
        </p:nvGrpSpPr>
        <p:grpSpPr>
          <a:xfrm>
            <a:off x="10318586" y="4434180"/>
            <a:ext cx="852925" cy="791729"/>
            <a:chOff x="-3808700" y="3628950"/>
            <a:chExt cx="296175" cy="274925"/>
          </a:xfrm>
        </p:grpSpPr>
        <p:sp>
          <p:nvSpPr>
            <p:cNvPr id="8874" name="Google Shape;8874;p7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7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7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877" name="Google Shape;8877;p74"/>
          <p:cNvGrpSpPr/>
          <p:nvPr/>
        </p:nvGrpSpPr>
        <p:grpSpPr>
          <a:xfrm>
            <a:off x="10449008" y="5512825"/>
            <a:ext cx="838886" cy="840974"/>
            <a:chOff x="-3771675" y="3971775"/>
            <a:chExt cx="291300" cy="292025"/>
          </a:xfrm>
        </p:grpSpPr>
        <p:sp>
          <p:nvSpPr>
            <p:cNvPr id="8878" name="Google Shape;8878;p7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7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7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1" name="Google Shape;8881;p7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7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3" name="Google Shape;8883;p74"/>
          <p:cNvGrpSpPr/>
          <p:nvPr/>
        </p:nvGrpSpPr>
        <p:grpSpPr>
          <a:xfrm>
            <a:off x="15771897" y="3432922"/>
            <a:ext cx="840542" cy="641547"/>
            <a:chOff x="-1951475" y="3273100"/>
            <a:chExt cx="291875" cy="222775"/>
          </a:xfrm>
        </p:grpSpPr>
        <p:sp>
          <p:nvSpPr>
            <p:cNvPr id="8884" name="Google Shape;8884;p7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7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7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7" name="Google Shape;8887;p74"/>
          <p:cNvGrpSpPr/>
          <p:nvPr/>
        </p:nvGrpSpPr>
        <p:grpSpPr>
          <a:xfrm>
            <a:off x="15766857" y="4410382"/>
            <a:ext cx="850621" cy="839318"/>
            <a:chOff x="-1951475" y="3597450"/>
            <a:chExt cx="295375" cy="291450"/>
          </a:xfrm>
        </p:grpSpPr>
        <p:sp>
          <p:nvSpPr>
            <p:cNvPr id="8888" name="Google Shape;8888;p7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7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7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7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2" name="Google Shape;8892;p74"/>
          <p:cNvGrpSpPr/>
          <p:nvPr/>
        </p:nvGrpSpPr>
        <p:grpSpPr>
          <a:xfrm>
            <a:off x="15771360" y="5513650"/>
            <a:ext cx="889210" cy="839318"/>
            <a:chOff x="-1960150" y="3956600"/>
            <a:chExt cx="308775" cy="291450"/>
          </a:xfrm>
        </p:grpSpPr>
        <p:sp>
          <p:nvSpPr>
            <p:cNvPr id="8893" name="Google Shape;8893;p7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4" name="Google Shape;8894;p7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5" name="Google Shape;8895;p74"/>
          <p:cNvGrpSpPr/>
          <p:nvPr/>
        </p:nvGrpSpPr>
        <p:grpSpPr>
          <a:xfrm>
            <a:off x="3879435" y="6615272"/>
            <a:ext cx="841550" cy="841550"/>
            <a:chOff x="-804700" y="3226500"/>
            <a:chExt cx="292225" cy="292225"/>
          </a:xfrm>
        </p:grpSpPr>
        <p:sp>
          <p:nvSpPr>
            <p:cNvPr id="8896" name="Google Shape;8896;p7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7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7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7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7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7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7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3" name="Google Shape;8903;p74"/>
          <p:cNvGrpSpPr/>
          <p:nvPr/>
        </p:nvGrpSpPr>
        <p:grpSpPr>
          <a:xfrm>
            <a:off x="6039617" y="3377295"/>
            <a:ext cx="841550" cy="841622"/>
            <a:chOff x="-5251625" y="3272950"/>
            <a:chExt cx="292225" cy="292250"/>
          </a:xfrm>
        </p:grpSpPr>
        <p:sp>
          <p:nvSpPr>
            <p:cNvPr id="8904" name="Google Shape;8904;p7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7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7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7" name="Google Shape;8907;p74"/>
          <p:cNvGrpSpPr/>
          <p:nvPr/>
        </p:nvGrpSpPr>
        <p:grpSpPr>
          <a:xfrm>
            <a:off x="6064530" y="5512540"/>
            <a:ext cx="839318" cy="841550"/>
            <a:chOff x="-5251625" y="3991275"/>
            <a:chExt cx="291450" cy="292225"/>
          </a:xfrm>
        </p:grpSpPr>
        <p:sp>
          <p:nvSpPr>
            <p:cNvPr id="8908" name="Google Shape;8908;p7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7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7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7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7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3" name="Google Shape;8913;p74"/>
          <p:cNvGrpSpPr/>
          <p:nvPr/>
        </p:nvGrpSpPr>
        <p:grpSpPr>
          <a:xfrm>
            <a:off x="11545696" y="3378480"/>
            <a:ext cx="639748" cy="839246"/>
            <a:chOff x="-3365275" y="3253275"/>
            <a:chExt cx="222150" cy="291425"/>
          </a:xfrm>
        </p:grpSpPr>
        <p:sp>
          <p:nvSpPr>
            <p:cNvPr id="8914" name="Google Shape;8914;p7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7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6" name="Google Shape;8916;p74"/>
          <p:cNvGrpSpPr/>
          <p:nvPr/>
        </p:nvGrpSpPr>
        <p:grpSpPr>
          <a:xfrm>
            <a:off x="3867960" y="3379599"/>
            <a:ext cx="841622" cy="837014"/>
            <a:chOff x="-5971525" y="3273750"/>
            <a:chExt cx="292250" cy="290650"/>
          </a:xfrm>
        </p:grpSpPr>
        <p:sp>
          <p:nvSpPr>
            <p:cNvPr id="8917" name="Google Shape;8917;p7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7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9" name="Google Shape;8919;p74"/>
          <p:cNvGrpSpPr/>
          <p:nvPr/>
        </p:nvGrpSpPr>
        <p:grpSpPr>
          <a:xfrm>
            <a:off x="11493571" y="4408116"/>
            <a:ext cx="743996" cy="843853"/>
            <a:chOff x="-3383375" y="3611625"/>
            <a:chExt cx="258350" cy="293025"/>
          </a:xfrm>
        </p:grpSpPr>
        <p:sp>
          <p:nvSpPr>
            <p:cNvPr id="8920" name="Google Shape;8920;p7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7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2" name="Google Shape;8922;p74"/>
          <p:cNvGrpSpPr/>
          <p:nvPr/>
        </p:nvGrpSpPr>
        <p:grpSpPr>
          <a:xfrm>
            <a:off x="11618270" y="5513653"/>
            <a:ext cx="542194" cy="839318"/>
            <a:chOff x="-3347950" y="3971575"/>
            <a:chExt cx="188275" cy="291450"/>
          </a:xfrm>
        </p:grpSpPr>
        <p:sp>
          <p:nvSpPr>
            <p:cNvPr id="8923" name="Google Shape;8923;p7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7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7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6" name="Google Shape;8926;p74"/>
          <p:cNvGrpSpPr/>
          <p:nvPr/>
        </p:nvGrpSpPr>
        <p:grpSpPr>
          <a:xfrm>
            <a:off x="1717987" y="6614122"/>
            <a:ext cx="743996" cy="843853"/>
            <a:chOff x="-1575775" y="3238300"/>
            <a:chExt cx="258350" cy="293025"/>
          </a:xfrm>
        </p:grpSpPr>
        <p:sp>
          <p:nvSpPr>
            <p:cNvPr id="8927" name="Google Shape;8927;p7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7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7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7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7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2" name="Google Shape;8932;p74"/>
          <p:cNvGrpSpPr/>
          <p:nvPr/>
        </p:nvGrpSpPr>
        <p:grpSpPr>
          <a:xfrm>
            <a:off x="8306723" y="6637326"/>
            <a:ext cx="843853" cy="798497"/>
            <a:chOff x="-1592325" y="3957400"/>
            <a:chExt cx="293025" cy="277275"/>
          </a:xfrm>
        </p:grpSpPr>
        <p:sp>
          <p:nvSpPr>
            <p:cNvPr id="8933" name="Google Shape;8933;p7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7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7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7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7" name="Google Shape;8937;p74"/>
          <p:cNvGrpSpPr/>
          <p:nvPr/>
        </p:nvGrpSpPr>
        <p:grpSpPr>
          <a:xfrm>
            <a:off x="7280464" y="6621487"/>
            <a:ext cx="739461" cy="841550"/>
            <a:chOff x="-778700" y="3612425"/>
            <a:chExt cx="256775" cy="292225"/>
          </a:xfrm>
        </p:grpSpPr>
        <p:sp>
          <p:nvSpPr>
            <p:cNvPr id="8938" name="Google Shape;8938;p7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7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7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7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7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7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4" name="Google Shape;8944;p74"/>
          <p:cNvGrpSpPr/>
          <p:nvPr/>
        </p:nvGrpSpPr>
        <p:grpSpPr>
          <a:xfrm>
            <a:off x="12223466" y="7656610"/>
            <a:ext cx="681462" cy="775281"/>
            <a:chOff x="7728464" y="1561258"/>
            <a:chExt cx="349719" cy="397866"/>
          </a:xfrm>
        </p:grpSpPr>
        <p:sp>
          <p:nvSpPr>
            <p:cNvPr id="8945" name="Google Shape;8945;p7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7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7" name="Google Shape;8947;p74"/>
          <p:cNvGrpSpPr/>
          <p:nvPr/>
        </p:nvGrpSpPr>
        <p:grpSpPr>
          <a:xfrm>
            <a:off x="8069403" y="7656610"/>
            <a:ext cx="775362" cy="775281"/>
            <a:chOff x="5611350" y="1561258"/>
            <a:chExt cx="397907" cy="397866"/>
          </a:xfrm>
        </p:grpSpPr>
        <p:sp>
          <p:nvSpPr>
            <p:cNvPr id="8948" name="Google Shape;8948;p7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7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0" name="Google Shape;8950;p7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1" name="Google Shape;8951;p7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2" name="Google Shape;8952;p74"/>
          <p:cNvGrpSpPr/>
          <p:nvPr/>
        </p:nvGrpSpPr>
        <p:grpSpPr>
          <a:xfrm>
            <a:off x="9107975" y="7851142"/>
            <a:ext cx="775220" cy="386217"/>
            <a:chOff x="6140660" y="1661097"/>
            <a:chExt cx="397835" cy="198202"/>
          </a:xfrm>
        </p:grpSpPr>
        <p:sp>
          <p:nvSpPr>
            <p:cNvPr id="8953" name="Google Shape;8953;p7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4" name="Google Shape;8954;p7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7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7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7" name="Google Shape;8957;p74"/>
          <p:cNvGrpSpPr/>
          <p:nvPr/>
        </p:nvGrpSpPr>
        <p:grpSpPr>
          <a:xfrm>
            <a:off x="10146405" y="7656610"/>
            <a:ext cx="775362" cy="775281"/>
            <a:chOff x="6669907" y="1561258"/>
            <a:chExt cx="397907" cy="397866"/>
          </a:xfrm>
        </p:grpSpPr>
        <p:sp>
          <p:nvSpPr>
            <p:cNvPr id="8958" name="Google Shape;8958;p7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7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7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7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2" name="Google Shape;8962;p7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3" name="Google Shape;8963;p74"/>
          <p:cNvGrpSpPr/>
          <p:nvPr/>
        </p:nvGrpSpPr>
        <p:grpSpPr>
          <a:xfrm>
            <a:off x="11184976" y="7656610"/>
            <a:ext cx="775281" cy="775281"/>
            <a:chOff x="7199196" y="1561258"/>
            <a:chExt cx="397866" cy="397866"/>
          </a:xfrm>
        </p:grpSpPr>
        <p:sp>
          <p:nvSpPr>
            <p:cNvPr id="8964" name="Google Shape;8964;p7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7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6" name="Google Shape;8966;p7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7" name="Google Shape;8967;p74"/>
          <p:cNvGrpSpPr/>
          <p:nvPr/>
        </p:nvGrpSpPr>
        <p:grpSpPr>
          <a:xfrm>
            <a:off x="3916865" y="7771684"/>
            <a:ext cx="775362" cy="545145"/>
            <a:chOff x="3386036" y="1746339"/>
            <a:chExt cx="397907" cy="279762"/>
          </a:xfrm>
        </p:grpSpPr>
        <p:sp>
          <p:nvSpPr>
            <p:cNvPr id="8968" name="Google Shape;8968;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970" name="Google Shape;8970;p74"/>
          <p:cNvGrpSpPr/>
          <p:nvPr/>
        </p:nvGrpSpPr>
        <p:grpSpPr>
          <a:xfrm>
            <a:off x="4967445" y="5512540"/>
            <a:ext cx="848389" cy="841550"/>
            <a:chOff x="-5613150" y="3991275"/>
            <a:chExt cx="294600" cy="292225"/>
          </a:xfrm>
        </p:grpSpPr>
        <p:sp>
          <p:nvSpPr>
            <p:cNvPr id="8971" name="Google Shape;8971;p7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7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7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7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7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7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7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7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7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0" name="Google Shape;8980;p74"/>
          <p:cNvGrpSpPr/>
          <p:nvPr/>
        </p:nvGrpSpPr>
        <p:grpSpPr>
          <a:xfrm>
            <a:off x="5992260" y="7656576"/>
            <a:ext cx="775362" cy="775362"/>
            <a:chOff x="4417380" y="1687279"/>
            <a:chExt cx="397907" cy="397907"/>
          </a:xfrm>
        </p:grpSpPr>
        <p:sp>
          <p:nvSpPr>
            <p:cNvPr id="8981" name="Google Shape;8981;p7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2" name="Google Shape;8982;p7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3" name="Google Shape;8983;p74"/>
          <p:cNvGrpSpPr/>
          <p:nvPr/>
        </p:nvGrpSpPr>
        <p:grpSpPr>
          <a:xfrm>
            <a:off x="15885221" y="6617073"/>
            <a:ext cx="775322" cy="775322"/>
            <a:chOff x="2869999" y="1687279"/>
            <a:chExt cx="397887" cy="397887"/>
          </a:xfrm>
        </p:grpSpPr>
        <p:sp>
          <p:nvSpPr>
            <p:cNvPr id="8984" name="Google Shape;8984;p7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7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6" name="Google Shape;8986;p74"/>
          <p:cNvGrpSpPr/>
          <p:nvPr/>
        </p:nvGrpSpPr>
        <p:grpSpPr>
          <a:xfrm>
            <a:off x="4955437" y="7657328"/>
            <a:ext cx="773614" cy="773858"/>
            <a:chOff x="3902887" y="1687655"/>
            <a:chExt cx="397010" cy="397135"/>
          </a:xfrm>
        </p:grpSpPr>
        <p:sp>
          <p:nvSpPr>
            <p:cNvPr id="8987" name="Google Shape;8987;p7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7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9" name="Google Shape;8989;p74"/>
          <p:cNvGrpSpPr/>
          <p:nvPr/>
        </p:nvGrpSpPr>
        <p:grpSpPr>
          <a:xfrm>
            <a:off x="7030831" y="7656576"/>
            <a:ext cx="775362" cy="775362"/>
            <a:chOff x="4933458" y="1687279"/>
            <a:chExt cx="397907" cy="397907"/>
          </a:xfrm>
        </p:grpSpPr>
        <p:sp>
          <p:nvSpPr>
            <p:cNvPr id="8990" name="Google Shape;8990;p7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7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2" name="Google Shape;8992;p74"/>
          <p:cNvGrpSpPr/>
          <p:nvPr/>
        </p:nvGrpSpPr>
        <p:grpSpPr>
          <a:xfrm>
            <a:off x="12696733" y="6617075"/>
            <a:ext cx="775322" cy="775322"/>
            <a:chOff x="1379798" y="1723250"/>
            <a:chExt cx="397887" cy="397887"/>
          </a:xfrm>
        </p:grpSpPr>
        <p:sp>
          <p:nvSpPr>
            <p:cNvPr id="8993" name="Google Shape;8993;p7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7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7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7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7" name="Google Shape;8997;p74"/>
          <p:cNvGrpSpPr/>
          <p:nvPr/>
        </p:nvGrpSpPr>
        <p:grpSpPr>
          <a:xfrm>
            <a:off x="10572492" y="6617075"/>
            <a:ext cx="775362" cy="775322"/>
            <a:chOff x="266768" y="1721375"/>
            <a:chExt cx="397907" cy="397887"/>
          </a:xfrm>
        </p:grpSpPr>
        <p:sp>
          <p:nvSpPr>
            <p:cNvPr id="8998" name="Google Shape;8998;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0" name="Google Shape;9000;p74"/>
          <p:cNvGrpSpPr/>
          <p:nvPr/>
        </p:nvGrpSpPr>
        <p:grpSpPr>
          <a:xfrm>
            <a:off x="11634653" y="6617075"/>
            <a:ext cx="775281" cy="775322"/>
            <a:chOff x="864491" y="1723250"/>
            <a:chExt cx="397866" cy="397887"/>
          </a:xfrm>
        </p:grpSpPr>
        <p:sp>
          <p:nvSpPr>
            <p:cNvPr id="9001" name="Google Shape;9001;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3" name="Google Shape;9003;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04" name="Google Shape;9004;p74"/>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05" name="Google Shape;9005;p74"/>
          <p:cNvGrpSpPr/>
          <p:nvPr/>
        </p:nvGrpSpPr>
        <p:grpSpPr>
          <a:xfrm>
            <a:off x="6032813" y="4408695"/>
            <a:ext cx="855157" cy="842701"/>
            <a:chOff x="-5254775" y="3631325"/>
            <a:chExt cx="296950" cy="292625"/>
          </a:xfrm>
        </p:grpSpPr>
        <p:sp>
          <p:nvSpPr>
            <p:cNvPr id="9006" name="Google Shape;9006;p7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7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7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7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7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7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2" name="Google Shape;9012;p7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3" name="Google Shape;9013;p74"/>
          <p:cNvGrpSpPr/>
          <p:nvPr/>
        </p:nvGrpSpPr>
        <p:grpSpPr>
          <a:xfrm>
            <a:off x="14823344" y="6617847"/>
            <a:ext cx="775078" cy="773776"/>
            <a:chOff x="2408992" y="1722875"/>
            <a:chExt cx="397761" cy="397093"/>
          </a:xfrm>
        </p:grpSpPr>
        <p:sp>
          <p:nvSpPr>
            <p:cNvPr id="9014" name="Google Shape;9014;p7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7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6" name="Google Shape;9016;p74"/>
          <p:cNvGrpSpPr/>
          <p:nvPr/>
        </p:nvGrpSpPr>
        <p:grpSpPr>
          <a:xfrm>
            <a:off x="5007784" y="6618101"/>
            <a:ext cx="846157" cy="848317"/>
            <a:chOff x="-1591550" y="3597475"/>
            <a:chExt cx="293825" cy="294575"/>
          </a:xfrm>
        </p:grpSpPr>
        <p:sp>
          <p:nvSpPr>
            <p:cNvPr id="9017" name="Google Shape;9017;p7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7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7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23" name="Shape 9023"/>
        <p:cNvGrpSpPr/>
        <p:nvPr/>
      </p:nvGrpSpPr>
      <p:grpSpPr>
        <a:xfrm>
          <a:off x="0" y="0"/>
          <a:ext cx="0" cy="0"/>
          <a:chOff x="0" y="0"/>
          <a:chExt cx="0" cy="0"/>
        </a:xfrm>
      </p:grpSpPr>
      <p:pic>
        <p:nvPicPr>
          <p:cNvPr id="9024" name="Google Shape;9024;p75">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16" name="Shape 1016"/>
        <p:cNvGrpSpPr/>
        <p:nvPr/>
      </p:nvGrpSpPr>
      <p:grpSpPr>
        <a:xfrm>
          <a:off x="0" y="0"/>
          <a:ext cx="0" cy="0"/>
          <a:chOff x="0" y="0"/>
          <a:chExt cx="0" cy="0"/>
        </a:xfrm>
      </p:grpSpPr>
      <p:sp>
        <p:nvSpPr>
          <p:cNvPr id="1017" name="Google Shape;1017;p36"/>
          <p:cNvSpPr txBox="1"/>
          <p:nvPr>
            <p:ph type="title"/>
          </p:nvPr>
        </p:nvSpPr>
        <p:spPr>
          <a:xfrm>
            <a:off x="3204900" y="2912149"/>
            <a:ext cx="11878200" cy="10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Introduction</a:t>
            </a:r>
            <a:endParaRPr/>
          </a:p>
        </p:txBody>
      </p:sp>
      <p:sp>
        <p:nvSpPr>
          <p:cNvPr id="1018" name="Google Shape;1018;p36"/>
          <p:cNvSpPr txBox="1"/>
          <p:nvPr>
            <p:ph idx="1" type="subTitle"/>
          </p:nvPr>
        </p:nvSpPr>
        <p:spPr>
          <a:xfrm>
            <a:off x="3204900" y="3998700"/>
            <a:ext cx="11878200" cy="3450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2" name="Shape 1022"/>
        <p:cNvGrpSpPr/>
        <p:nvPr/>
      </p:nvGrpSpPr>
      <p:grpSpPr>
        <a:xfrm>
          <a:off x="0" y="0"/>
          <a:ext cx="0" cy="0"/>
          <a:chOff x="0" y="0"/>
          <a:chExt cx="0" cy="0"/>
        </a:xfrm>
      </p:grpSpPr>
      <p:sp>
        <p:nvSpPr>
          <p:cNvPr id="1023" name="Google Shape;1023;p37"/>
          <p:cNvSpPr txBox="1"/>
          <p:nvPr>
            <p:ph type="title"/>
          </p:nvPr>
        </p:nvSpPr>
        <p:spPr>
          <a:xfrm>
            <a:off x="4783800" y="6089084"/>
            <a:ext cx="8720400" cy="106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1024" name="Google Shape;1024;p37"/>
          <p:cNvSpPr txBox="1"/>
          <p:nvPr>
            <p:ph idx="1" type="subTitle"/>
          </p:nvPr>
        </p:nvSpPr>
        <p:spPr>
          <a:xfrm>
            <a:off x="3992400" y="3134100"/>
            <a:ext cx="10303200" cy="2955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38"/>
          <p:cNvSpPr txBox="1"/>
          <p:nvPr>
            <p:ph type="title"/>
          </p:nvPr>
        </p:nvSpPr>
        <p:spPr>
          <a:xfrm>
            <a:off x="2776200" y="2614200"/>
            <a:ext cx="12735600" cy="50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3" name="Shape 1033"/>
        <p:cNvGrpSpPr/>
        <p:nvPr/>
      </p:nvGrpSpPr>
      <p:grpSpPr>
        <a:xfrm>
          <a:off x="0" y="0"/>
          <a:ext cx="0" cy="0"/>
          <a:chOff x="0" y="0"/>
          <a:chExt cx="0" cy="0"/>
        </a:xfrm>
      </p:grpSpPr>
      <p:sp>
        <p:nvSpPr>
          <p:cNvPr id="1034" name="Google Shape;1034;p39"/>
          <p:cNvSpPr/>
          <p:nvPr/>
        </p:nvSpPr>
        <p:spPr>
          <a:xfrm>
            <a:off x="8115600" y="3656550"/>
            <a:ext cx="2056800" cy="2056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39"/>
          <p:cNvSpPr/>
          <p:nvPr/>
        </p:nvSpPr>
        <p:spPr>
          <a:xfrm>
            <a:off x="13483300" y="3656550"/>
            <a:ext cx="2056800" cy="2056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39"/>
          <p:cNvSpPr/>
          <p:nvPr/>
        </p:nvSpPr>
        <p:spPr>
          <a:xfrm>
            <a:off x="2747875" y="3656550"/>
            <a:ext cx="2056800" cy="2056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3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Study objectives</a:t>
            </a:r>
            <a:endParaRPr/>
          </a:p>
        </p:txBody>
      </p:sp>
      <p:sp>
        <p:nvSpPr>
          <p:cNvPr id="1038" name="Google Shape;1038;p39"/>
          <p:cNvSpPr txBox="1"/>
          <p:nvPr>
            <p:ph idx="2" type="title"/>
          </p:nvPr>
        </p:nvSpPr>
        <p:spPr>
          <a:xfrm>
            <a:off x="1440000" y="5988968"/>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039" name="Google Shape;1039;p39"/>
          <p:cNvSpPr txBox="1"/>
          <p:nvPr>
            <p:ph idx="1" type="subTitle"/>
          </p:nvPr>
        </p:nvSpPr>
        <p:spPr>
          <a:xfrm>
            <a:off x="1440000" y="7068900"/>
            <a:ext cx="4672800" cy="1519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 </a:t>
            </a:r>
            <a:r>
              <a:rPr lang="en"/>
              <a:t>is full of iron oxide dust, which gives the planet its reddish cast</a:t>
            </a:r>
            <a:endParaRPr/>
          </a:p>
        </p:txBody>
      </p:sp>
      <p:sp>
        <p:nvSpPr>
          <p:cNvPr id="1040" name="Google Shape;1040;p39"/>
          <p:cNvSpPr txBox="1"/>
          <p:nvPr>
            <p:ph idx="3" type="title"/>
          </p:nvPr>
        </p:nvSpPr>
        <p:spPr>
          <a:xfrm>
            <a:off x="6807600" y="5988968"/>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041" name="Google Shape;1041;p39"/>
          <p:cNvSpPr txBox="1"/>
          <p:nvPr>
            <p:ph idx="4" type="subTitle"/>
          </p:nvPr>
        </p:nvSpPr>
        <p:spPr>
          <a:xfrm>
            <a:off x="6807600" y="7068900"/>
            <a:ext cx="4672800" cy="1519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1042" name="Google Shape;1042;p39"/>
          <p:cNvSpPr txBox="1"/>
          <p:nvPr>
            <p:ph idx="5" type="title"/>
          </p:nvPr>
        </p:nvSpPr>
        <p:spPr>
          <a:xfrm>
            <a:off x="12175200" y="5988968"/>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043" name="Google Shape;1043;p39"/>
          <p:cNvSpPr txBox="1"/>
          <p:nvPr>
            <p:ph idx="6" type="subTitle"/>
          </p:nvPr>
        </p:nvSpPr>
        <p:spPr>
          <a:xfrm>
            <a:off x="12175200" y="7068900"/>
            <a:ext cx="4672800" cy="1519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of them all</a:t>
            </a:r>
            <a:endParaRPr/>
          </a:p>
        </p:txBody>
      </p:sp>
      <p:sp>
        <p:nvSpPr>
          <p:cNvPr id="1044" name="Google Shape;1044;p39"/>
          <p:cNvSpPr/>
          <p:nvPr/>
        </p:nvSpPr>
        <p:spPr>
          <a:xfrm>
            <a:off x="8689526" y="4258837"/>
            <a:ext cx="908915" cy="852224"/>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1045" name="Google Shape;1045;p39"/>
          <p:cNvGrpSpPr/>
          <p:nvPr/>
        </p:nvGrpSpPr>
        <p:grpSpPr>
          <a:xfrm>
            <a:off x="3321998" y="4181014"/>
            <a:ext cx="909001" cy="1007870"/>
            <a:chOff x="3300325" y="249875"/>
            <a:chExt cx="433725" cy="480900"/>
          </a:xfrm>
        </p:grpSpPr>
        <p:sp>
          <p:nvSpPr>
            <p:cNvPr id="1046" name="Google Shape;1046;p3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47" name="Google Shape;1047;p3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48" name="Google Shape;1048;p3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49" name="Google Shape;1049;p3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50" name="Google Shape;1050;p3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51" name="Google Shape;1051;p3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52" name="Google Shape;1052;p39"/>
          <p:cNvGrpSpPr/>
          <p:nvPr/>
        </p:nvGrpSpPr>
        <p:grpSpPr>
          <a:xfrm>
            <a:off x="14056535" y="4230471"/>
            <a:ext cx="908957" cy="908957"/>
            <a:chOff x="6239925" y="2032450"/>
            <a:chExt cx="472775" cy="472775"/>
          </a:xfrm>
        </p:grpSpPr>
        <p:sp>
          <p:nvSpPr>
            <p:cNvPr id="1053" name="Google Shape;1053;p3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54" name="Google Shape;1054;p3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8" name="Shape 1058"/>
        <p:cNvGrpSpPr/>
        <p:nvPr/>
      </p:nvGrpSpPr>
      <p:grpSpPr>
        <a:xfrm>
          <a:off x="0" y="0"/>
          <a:ext cx="0" cy="0"/>
          <a:chOff x="0" y="0"/>
          <a:chExt cx="0" cy="0"/>
        </a:xfrm>
      </p:grpSpPr>
      <p:sp>
        <p:nvSpPr>
          <p:cNvPr id="1059" name="Google Shape;1059;p4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L</a:t>
            </a:r>
            <a:r>
              <a:rPr lang="en"/>
              <a:t>iterature review</a:t>
            </a:r>
            <a:endParaRPr/>
          </a:p>
        </p:txBody>
      </p:sp>
      <p:sp>
        <p:nvSpPr>
          <p:cNvPr id="1060" name="Google Shape;1060;p40"/>
          <p:cNvSpPr txBox="1"/>
          <p:nvPr>
            <p:ph idx="1" type="subTitle"/>
          </p:nvPr>
        </p:nvSpPr>
        <p:spPr>
          <a:xfrm>
            <a:off x="1440000" y="2902564"/>
            <a:ext cx="3458400" cy="259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Theory 1</a:t>
            </a:r>
            <a:endParaRPr/>
          </a:p>
        </p:txBody>
      </p:sp>
      <p:sp>
        <p:nvSpPr>
          <p:cNvPr id="1061" name="Google Shape;1061;p40"/>
          <p:cNvSpPr txBox="1"/>
          <p:nvPr>
            <p:ph idx="2" type="subTitle"/>
          </p:nvPr>
        </p:nvSpPr>
        <p:spPr>
          <a:xfrm>
            <a:off x="6693801" y="7138050"/>
            <a:ext cx="3458400" cy="259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Theory 2</a:t>
            </a:r>
            <a:endParaRPr/>
          </a:p>
        </p:txBody>
      </p:sp>
      <p:sp>
        <p:nvSpPr>
          <p:cNvPr id="1062" name="Google Shape;1062;p40"/>
          <p:cNvSpPr txBox="1"/>
          <p:nvPr>
            <p:ph idx="3" type="subTitle"/>
          </p:nvPr>
        </p:nvSpPr>
        <p:spPr>
          <a:xfrm>
            <a:off x="4898299" y="2902564"/>
            <a:ext cx="6685200" cy="2593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1063" name="Google Shape;1063;p40"/>
          <p:cNvSpPr txBox="1"/>
          <p:nvPr>
            <p:ph idx="4" type="subTitle"/>
          </p:nvPr>
        </p:nvSpPr>
        <p:spPr>
          <a:xfrm>
            <a:off x="10209350" y="7138050"/>
            <a:ext cx="6685200" cy="2593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 It’s terribly ho</a:t>
            </a:r>
            <a:r>
              <a:rPr lang="en"/>
              <a:t>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